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309" r:id="rId2"/>
    <p:sldId id="290" r:id="rId3"/>
    <p:sldId id="310" r:id="rId4"/>
    <p:sldId id="272" r:id="rId5"/>
    <p:sldId id="292" r:id="rId6"/>
    <p:sldId id="311" r:id="rId7"/>
    <p:sldId id="296" r:id="rId8"/>
    <p:sldId id="297" r:id="rId9"/>
    <p:sldId id="313" r:id="rId10"/>
    <p:sldId id="298" r:id="rId11"/>
    <p:sldId id="314" r:id="rId12"/>
    <p:sldId id="300" r:id="rId13"/>
    <p:sldId id="294" r:id="rId14"/>
    <p:sldId id="306" r:id="rId15"/>
    <p:sldId id="312" r:id="rId16"/>
    <p:sldId id="308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B79"/>
    <a:srgbClr val="FF8F8F"/>
    <a:srgbClr val="FBA305"/>
    <a:srgbClr val="FF7979"/>
    <a:srgbClr val="9E0000"/>
    <a:srgbClr val="1FF005"/>
    <a:srgbClr val="9900FF"/>
    <a:srgbClr val="C55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BAA79F-9420-4795-BF44-99D3E0F7FF05}" v="304" dt="2024-10-12T07:54:14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9" autoAdjust="0"/>
    <p:restoredTop sz="94674"/>
  </p:normalViewPr>
  <p:slideViewPr>
    <p:cSldViewPr snapToGrid="0" snapToObjects="1">
      <p:cViewPr varScale="1">
        <p:scale>
          <a:sx n="62" d="100"/>
          <a:sy n="62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MARIANO SÁNCHEZ BÁEZ" userId="2d6ec266-85fe-49e1-aa49-9e3925af256d" providerId="ADAL" clId="{4D6C5C5C-35D0-45A4-9942-2A65D2B2B6BA}"/>
    <pc:docChg chg="undo redo custSel modSld">
      <pc:chgData name="LUIS MARIANO SÁNCHEZ BÁEZ" userId="2d6ec266-85fe-49e1-aa49-9e3925af256d" providerId="ADAL" clId="{4D6C5C5C-35D0-45A4-9942-2A65D2B2B6BA}" dt="2024-09-26T21:19:29.016" v="935" actId="13926"/>
      <pc:docMkLst>
        <pc:docMk/>
      </pc:docMkLst>
      <pc:sldChg chg="modSp mod">
        <pc:chgData name="LUIS MARIANO SÁNCHEZ BÁEZ" userId="2d6ec266-85fe-49e1-aa49-9e3925af256d" providerId="ADAL" clId="{4D6C5C5C-35D0-45A4-9942-2A65D2B2B6BA}" dt="2024-09-26T20:48:31.298" v="591" actId="207"/>
        <pc:sldMkLst>
          <pc:docMk/>
          <pc:sldMk cId="0" sldId="272"/>
        </pc:sldMkLst>
        <pc:spChg chg="mod">
          <ac:chgData name="LUIS MARIANO SÁNCHEZ BÁEZ" userId="2d6ec266-85fe-49e1-aa49-9e3925af256d" providerId="ADAL" clId="{4D6C5C5C-35D0-45A4-9942-2A65D2B2B6BA}" dt="2024-09-26T20:47:08.054" v="580" actId="20577"/>
          <ac:spMkLst>
            <pc:docMk/>
            <pc:sldMk cId="0" sldId="272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0:48:31.298" v="591" actId="207"/>
          <ac:spMkLst>
            <pc:docMk/>
            <pc:sldMk cId="0" sldId="272"/>
            <ac:spMk id="8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0:47:50.434" v="586" actId="207"/>
          <ac:spMkLst>
            <pc:docMk/>
            <pc:sldMk cId="0" sldId="272"/>
            <ac:spMk id="11" creationId="{00000000-0000-0000-0000-000000000000}"/>
          </ac:spMkLst>
        </pc:spChg>
        <pc:picChg chg="mod">
          <ac:chgData name="LUIS MARIANO SÁNCHEZ BÁEZ" userId="2d6ec266-85fe-49e1-aa49-9e3925af256d" providerId="ADAL" clId="{4D6C5C5C-35D0-45A4-9942-2A65D2B2B6BA}" dt="2024-09-26T20:47:17.311" v="583" actId="1076"/>
          <ac:picMkLst>
            <pc:docMk/>
            <pc:sldMk cId="0" sldId="272"/>
            <ac:picMk id="1026" creationId="{00000000-0000-0000-0000-000000000000}"/>
          </ac:picMkLst>
        </pc:picChg>
        <pc:picChg chg="mod">
          <ac:chgData name="LUIS MARIANO SÁNCHEZ BÁEZ" userId="2d6ec266-85fe-49e1-aa49-9e3925af256d" providerId="ADAL" clId="{4D6C5C5C-35D0-45A4-9942-2A65D2B2B6BA}" dt="2024-09-26T20:47:20.041" v="584" actId="1076"/>
          <ac:picMkLst>
            <pc:docMk/>
            <pc:sldMk cId="0" sldId="272"/>
            <ac:picMk id="1036" creationId="{00000000-0000-0000-0000-000000000000}"/>
          </ac:picMkLst>
        </pc:picChg>
      </pc:sldChg>
      <pc:sldChg chg="addSp delSp modSp mod">
        <pc:chgData name="LUIS MARIANO SÁNCHEZ BÁEZ" userId="2d6ec266-85fe-49e1-aa49-9e3925af256d" providerId="ADAL" clId="{4D6C5C5C-35D0-45A4-9942-2A65D2B2B6BA}" dt="2024-09-26T21:11:08.452" v="856" actId="14100"/>
        <pc:sldMkLst>
          <pc:docMk/>
          <pc:sldMk cId="0" sldId="290"/>
        </pc:sldMkLst>
        <pc:spChg chg="mod">
          <ac:chgData name="LUIS MARIANO SÁNCHEZ BÁEZ" userId="2d6ec266-85fe-49e1-aa49-9e3925af256d" providerId="ADAL" clId="{4D6C5C5C-35D0-45A4-9942-2A65D2B2B6BA}" dt="2024-09-26T19:02:32.987" v="17" actId="1076"/>
          <ac:spMkLst>
            <pc:docMk/>
            <pc:sldMk cId="0" sldId="290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11:08.452" v="856" actId="14100"/>
          <ac:spMkLst>
            <pc:docMk/>
            <pc:sldMk cId="0" sldId="290"/>
            <ac:spMk id="3" creationId="{00000000-0000-0000-0000-000000000000}"/>
          </ac:spMkLst>
        </pc:spChg>
        <pc:picChg chg="add del mod">
          <ac:chgData name="LUIS MARIANO SÁNCHEZ BÁEZ" userId="2d6ec266-85fe-49e1-aa49-9e3925af256d" providerId="ADAL" clId="{4D6C5C5C-35D0-45A4-9942-2A65D2B2B6BA}" dt="2024-09-26T20:31:51.459" v="71" actId="478"/>
          <ac:picMkLst>
            <pc:docMk/>
            <pc:sldMk cId="0" sldId="290"/>
            <ac:picMk id="4" creationId="{8F0F0B01-0DCE-CA57-6607-CAC59EBA5640}"/>
          </ac:picMkLst>
        </pc:picChg>
      </pc:sldChg>
      <pc:sldChg chg="modSp mod">
        <pc:chgData name="LUIS MARIANO SÁNCHEZ BÁEZ" userId="2d6ec266-85fe-49e1-aa49-9e3925af256d" providerId="ADAL" clId="{4D6C5C5C-35D0-45A4-9942-2A65D2B2B6BA}" dt="2024-09-26T20:52:50.716" v="625" actId="14100"/>
        <pc:sldMkLst>
          <pc:docMk/>
          <pc:sldMk cId="0" sldId="292"/>
        </pc:sldMkLst>
        <pc:spChg chg="mod">
          <ac:chgData name="LUIS MARIANO SÁNCHEZ BÁEZ" userId="2d6ec266-85fe-49e1-aa49-9e3925af256d" providerId="ADAL" clId="{4D6C5C5C-35D0-45A4-9942-2A65D2B2B6BA}" dt="2024-09-26T20:50:42.790" v="597" actId="207"/>
          <ac:spMkLst>
            <pc:docMk/>
            <pc:sldMk cId="0" sldId="292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0:52:50.716" v="625" actId="14100"/>
          <ac:spMkLst>
            <pc:docMk/>
            <pc:sldMk cId="0" sldId="292"/>
            <ac:spMk id="3" creationId="{00000000-0000-0000-0000-000000000000}"/>
          </ac:spMkLst>
        </pc:spChg>
      </pc:sldChg>
      <pc:sldChg chg="modSp mod">
        <pc:chgData name="LUIS MARIANO SÁNCHEZ BÁEZ" userId="2d6ec266-85fe-49e1-aa49-9e3925af256d" providerId="ADAL" clId="{4D6C5C5C-35D0-45A4-9942-2A65D2B2B6BA}" dt="2024-09-26T20:57:35.926" v="683" actId="20577"/>
        <pc:sldMkLst>
          <pc:docMk/>
          <pc:sldMk cId="0" sldId="295"/>
        </pc:sldMkLst>
        <pc:spChg chg="mod">
          <ac:chgData name="LUIS MARIANO SÁNCHEZ BÁEZ" userId="2d6ec266-85fe-49e1-aa49-9e3925af256d" providerId="ADAL" clId="{4D6C5C5C-35D0-45A4-9942-2A65D2B2B6BA}" dt="2024-09-26T20:54:50.984" v="659" actId="255"/>
          <ac:spMkLst>
            <pc:docMk/>
            <pc:sldMk cId="0" sldId="295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0:57:35.926" v="683" actId="20577"/>
          <ac:spMkLst>
            <pc:docMk/>
            <pc:sldMk cId="0" sldId="295"/>
            <ac:spMk id="3" creationId="{00000000-0000-0000-0000-000000000000}"/>
          </ac:spMkLst>
        </pc:spChg>
      </pc:sldChg>
      <pc:sldChg chg="modSp mod">
        <pc:chgData name="LUIS MARIANO SÁNCHEZ BÁEZ" userId="2d6ec266-85fe-49e1-aa49-9e3925af256d" providerId="ADAL" clId="{4D6C5C5C-35D0-45A4-9942-2A65D2B2B6BA}" dt="2024-09-26T21:01:22.169" v="719" actId="13926"/>
        <pc:sldMkLst>
          <pc:docMk/>
          <pc:sldMk cId="0" sldId="296"/>
        </pc:sldMkLst>
        <pc:spChg chg="mod">
          <ac:chgData name="LUIS MARIANO SÁNCHEZ BÁEZ" userId="2d6ec266-85fe-49e1-aa49-9e3925af256d" providerId="ADAL" clId="{4D6C5C5C-35D0-45A4-9942-2A65D2B2B6BA}" dt="2024-09-26T20:58:20.074" v="687" actId="14100"/>
          <ac:spMkLst>
            <pc:docMk/>
            <pc:sldMk cId="0" sldId="296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01:22.169" v="719" actId="13926"/>
          <ac:spMkLst>
            <pc:docMk/>
            <pc:sldMk cId="0" sldId="296"/>
            <ac:spMk id="3" creationId="{00000000-0000-0000-0000-000000000000}"/>
          </ac:spMkLst>
        </pc:spChg>
      </pc:sldChg>
      <pc:sldChg chg="delSp modSp mod">
        <pc:chgData name="LUIS MARIANO SÁNCHEZ BÁEZ" userId="2d6ec266-85fe-49e1-aa49-9e3925af256d" providerId="ADAL" clId="{4D6C5C5C-35D0-45A4-9942-2A65D2B2B6BA}" dt="2024-09-26T21:19:29.016" v="935" actId="13926"/>
        <pc:sldMkLst>
          <pc:docMk/>
          <pc:sldMk cId="0" sldId="297"/>
        </pc:sldMkLst>
        <pc:spChg chg="mod">
          <ac:chgData name="LUIS MARIANO SÁNCHEZ BÁEZ" userId="2d6ec266-85fe-49e1-aa49-9e3925af256d" providerId="ADAL" clId="{4D6C5C5C-35D0-45A4-9942-2A65D2B2B6BA}" dt="2024-09-26T21:09:20.624" v="844" actId="20577"/>
          <ac:spMkLst>
            <pc:docMk/>
            <pc:sldMk cId="0" sldId="297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16:27.283" v="907" actId="5793"/>
          <ac:spMkLst>
            <pc:docMk/>
            <pc:sldMk cId="0" sldId="297"/>
            <ac:spMk id="3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19:29.016" v="935" actId="13926"/>
          <ac:spMkLst>
            <pc:docMk/>
            <pc:sldMk cId="0" sldId="297"/>
            <ac:spMk id="4" creationId="{00000000-0000-0000-0000-000000000000}"/>
          </ac:spMkLst>
        </pc:spChg>
        <pc:spChg chg="del mod">
          <ac:chgData name="LUIS MARIANO SÁNCHEZ BÁEZ" userId="2d6ec266-85fe-49e1-aa49-9e3925af256d" providerId="ADAL" clId="{4D6C5C5C-35D0-45A4-9942-2A65D2B2B6BA}" dt="2024-09-26T21:19:11.981" v="934" actId="478"/>
          <ac:spMkLst>
            <pc:docMk/>
            <pc:sldMk cId="0" sldId="297"/>
            <ac:spMk id="5" creationId="{00000000-0000-0000-0000-000000000000}"/>
          </ac:spMkLst>
        </pc:spChg>
      </pc:sldChg>
      <pc:sldChg chg="modSp mod">
        <pc:chgData name="LUIS MARIANO SÁNCHEZ BÁEZ" userId="2d6ec266-85fe-49e1-aa49-9e3925af256d" providerId="ADAL" clId="{4D6C5C5C-35D0-45A4-9942-2A65D2B2B6BA}" dt="2024-09-26T21:04:04.406" v="749" actId="14100"/>
        <pc:sldMkLst>
          <pc:docMk/>
          <pc:sldMk cId="1976867630" sldId="306"/>
        </pc:sldMkLst>
        <pc:spChg chg="mod">
          <ac:chgData name="LUIS MARIANO SÁNCHEZ BÁEZ" userId="2d6ec266-85fe-49e1-aa49-9e3925af256d" providerId="ADAL" clId="{4D6C5C5C-35D0-45A4-9942-2A65D2B2B6BA}" dt="2024-09-26T21:04:04.406" v="749" actId="14100"/>
          <ac:spMkLst>
            <pc:docMk/>
            <pc:sldMk cId="1976867630" sldId="306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03:39.804" v="744" actId="12"/>
          <ac:spMkLst>
            <pc:docMk/>
            <pc:sldMk cId="1976867630" sldId="306"/>
            <ac:spMk id="3" creationId="{00000000-0000-0000-0000-000000000000}"/>
          </ac:spMkLst>
        </pc:spChg>
      </pc:sldChg>
      <pc:sldChg chg="modSp mod">
        <pc:chgData name="LUIS MARIANO SÁNCHEZ BÁEZ" userId="2d6ec266-85fe-49e1-aa49-9e3925af256d" providerId="ADAL" clId="{4D6C5C5C-35D0-45A4-9942-2A65D2B2B6BA}" dt="2024-09-26T21:08:15.783" v="816" actId="20577"/>
        <pc:sldMkLst>
          <pc:docMk/>
          <pc:sldMk cId="0" sldId="308"/>
        </pc:sldMkLst>
        <pc:spChg chg="mod">
          <ac:chgData name="LUIS MARIANO SÁNCHEZ BÁEZ" userId="2d6ec266-85fe-49e1-aa49-9e3925af256d" providerId="ADAL" clId="{4D6C5C5C-35D0-45A4-9942-2A65D2B2B6BA}" dt="2024-09-26T21:06:57.930" v="798" actId="255"/>
          <ac:spMkLst>
            <pc:docMk/>
            <pc:sldMk cId="0" sldId="308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08:15.783" v="816" actId="20577"/>
          <ac:spMkLst>
            <pc:docMk/>
            <pc:sldMk cId="0" sldId="308"/>
            <ac:spMk id="3" creationId="{00000000-0000-0000-0000-000000000000}"/>
          </ac:spMkLst>
        </pc:spChg>
      </pc:sldChg>
      <pc:sldChg chg="addSp delSp modSp mod">
        <pc:chgData name="LUIS MARIANO SÁNCHEZ BÁEZ" userId="2d6ec266-85fe-49e1-aa49-9e3925af256d" providerId="ADAL" clId="{4D6C5C5C-35D0-45A4-9942-2A65D2B2B6BA}" dt="2024-09-26T21:10:45.387" v="853" actId="14100"/>
        <pc:sldMkLst>
          <pc:docMk/>
          <pc:sldMk cId="0" sldId="309"/>
        </pc:sldMkLst>
        <pc:spChg chg="mod">
          <ac:chgData name="LUIS MARIANO SÁNCHEZ BÁEZ" userId="2d6ec266-85fe-49e1-aa49-9e3925af256d" providerId="ADAL" clId="{4D6C5C5C-35D0-45A4-9942-2A65D2B2B6BA}" dt="2024-09-26T21:10:40.935" v="852" actId="14100"/>
          <ac:spMkLst>
            <pc:docMk/>
            <pc:sldMk cId="0" sldId="309"/>
            <ac:spMk id="3" creationId="{00000000-0000-0000-0000-000000000000}"/>
          </ac:spMkLst>
        </pc:spChg>
        <pc:picChg chg="del mod">
          <ac:chgData name="LUIS MARIANO SÁNCHEZ BÁEZ" userId="2d6ec266-85fe-49e1-aa49-9e3925af256d" providerId="ADAL" clId="{4D6C5C5C-35D0-45A4-9942-2A65D2B2B6BA}" dt="2024-09-26T20:31:34.243" v="68" actId="478"/>
          <ac:picMkLst>
            <pc:docMk/>
            <pc:sldMk cId="0" sldId="309"/>
            <ac:picMk id="2" creationId="{00000000-0000-0000-0000-000000000000}"/>
          </ac:picMkLst>
        </pc:picChg>
        <pc:picChg chg="add">
          <ac:chgData name="LUIS MARIANO SÁNCHEZ BÁEZ" userId="2d6ec266-85fe-49e1-aa49-9e3925af256d" providerId="ADAL" clId="{4D6C5C5C-35D0-45A4-9942-2A65D2B2B6BA}" dt="2024-09-26T20:33:31.698" v="73"/>
          <ac:picMkLst>
            <pc:docMk/>
            <pc:sldMk cId="0" sldId="309"/>
            <ac:picMk id="1026" creationId="{E01323E0-1435-CB6A-0CBF-E42386578B9C}"/>
          </ac:picMkLst>
        </pc:picChg>
        <pc:picChg chg="add mod">
          <ac:chgData name="LUIS MARIANO SÁNCHEZ BÁEZ" userId="2d6ec266-85fe-49e1-aa49-9e3925af256d" providerId="ADAL" clId="{4D6C5C5C-35D0-45A4-9942-2A65D2B2B6BA}" dt="2024-09-26T21:10:45.387" v="853" actId="14100"/>
          <ac:picMkLst>
            <pc:docMk/>
            <pc:sldMk cId="0" sldId="309"/>
            <ac:picMk id="1028" creationId="{C1D9180C-2A82-785C-636B-68F28616EB8D}"/>
          </ac:picMkLst>
        </pc:picChg>
      </pc:sldChg>
      <pc:sldChg chg="modSp mod">
        <pc:chgData name="LUIS MARIANO SÁNCHEZ BÁEZ" userId="2d6ec266-85fe-49e1-aa49-9e3925af256d" providerId="ADAL" clId="{4D6C5C5C-35D0-45A4-9942-2A65D2B2B6BA}" dt="2024-09-26T20:46:05.287" v="546" actId="20577"/>
        <pc:sldMkLst>
          <pc:docMk/>
          <pc:sldMk cId="0" sldId="310"/>
        </pc:sldMkLst>
        <pc:spChg chg="mod">
          <ac:chgData name="LUIS MARIANO SÁNCHEZ BÁEZ" userId="2d6ec266-85fe-49e1-aa49-9e3925af256d" providerId="ADAL" clId="{4D6C5C5C-35D0-45A4-9942-2A65D2B2B6BA}" dt="2024-09-26T20:44:02.445" v="498" actId="20577"/>
          <ac:spMkLst>
            <pc:docMk/>
            <pc:sldMk cId="0" sldId="310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0:46:05.287" v="546" actId="20577"/>
          <ac:spMkLst>
            <pc:docMk/>
            <pc:sldMk cId="0" sldId="310"/>
            <ac:spMk id="4" creationId="{00000000-0000-0000-0000-000000000000}"/>
          </ac:spMkLst>
        </pc:spChg>
      </pc:sldChg>
      <pc:sldChg chg="modSp mod">
        <pc:chgData name="LUIS MARIANO SÁNCHEZ BÁEZ" userId="2d6ec266-85fe-49e1-aa49-9e3925af256d" providerId="ADAL" clId="{4D6C5C5C-35D0-45A4-9942-2A65D2B2B6BA}" dt="2024-09-26T21:15:29.031" v="900" actId="207"/>
        <pc:sldMkLst>
          <pc:docMk/>
          <pc:sldMk cId="0" sldId="311"/>
        </pc:sldMkLst>
        <pc:spChg chg="mod">
          <ac:chgData name="LUIS MARIANO SÁNCHEZ BÁEZ" userId="2d6ec266-85fe-49e1-aa49-9e3925af256d" providerId="ADAL" clId="{4D6C5C5C-35D0-45A4-9942-2A65D2B2B6BA}" dt="2024-09-26T20:53:29.459" v="631" actId="20577"/>
          <ac:spMkLst>
            <pc:docMk/>
            <pc:sldMk cId="0" sldId="311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15:29.031" v="900" actId="207"/>
          <ac:spMkLst>
            <pc:docMk/>
            <pc:sldMk cId="0" sldId="311"/>
            <ac:spMk id="4" creationId="{00000000-0000-0000-0000-000000000000}"/>
          </ac:spMkLst>
        </pc:spChg>
      </pc:sldChg>
      <pc:sldChg chg="modSp mod">
        <pc:chgData name="LUIS MARIANO SÁNCHEZ BÁEZ" userId="2d6ec266-85fe-49e1-aa49-9e3925af256d" providerId="ADAL" clId="{4D6C5C5C-35D0-45A4-9942-2A65D2B2B6BA}" dt="2024-09-26T21:06:29.260" v="793" actId="122"/>
        <pc:sldMkLst>
          <pc:docMk/>
          <pc:sldMk cId="0" sldId="312"/>
        </pc:sldMkLst>
        <pc:spChg chg="mod">
          <ac:chgData name="LUIS MARIANO SÁNCHEZ BÁEZ" userId="2d6ec266-85fe-49e1-aa49-9e3925af256d" providerId="ADAL" clId="{4D6C5C5C-35D0-45A4-9942-2A65D2B2B6BA}" dt="2024-09-26T21:04:39.809" v="777" actId="20577"/>
          <ac:spMkLst>
            <pc:docMk/>
            <pc:sldMk cId="0" sldId="312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4D6C5C5C-35D0-45A4-9942-2A65D2B2B6BA}" dt="2024-09-26T21:06:29.260" v="793" actId="122"/>
          <ac:spMkLst>
            <pc:docMk/>
            <pc:sldMk cId="0" sldId="312"/>
            <ac:spMk id="4" creationId="{00000000-0000-0000-0000-000000000000}"/>
          </ac:spMkLst>
        </pc:spChg>
      </pc:sldChg>
    </pc:docChg>
  </pc:docChgLst>
  <pc:docChgLst>
    <pc:chgData name="LUIS MARIANO SÁNCHEZ BÁEZ" userId="2d6ec266-85fe-49e1-aa49-9e3925af256d" providerId="ADAL" clId="{F9BAA79F-9420-4795-BF44-99D3E0F7FF05}"/>
    <pc:docChg chg="undo custSel delSld modSld modMainMaster">
      <pc:chgData name="LUIS MARIANO SÁNCHEZ BÁEZ" userId="2d6ec266-85fe-49e1-aa49-9e3925af256d" providerId="ADAL" clId="{F9BAA79F-9420-4795-BF44-99D3E0F7FF05}" dt="2024-10-12T07:54:14.254" v="4172"/>
      <pc:docMkLst>
        <pc:docMk/>
      </pc:docMkLst>
      <pc:sldChg chg="addSp delSp modSp mod modTransition setBg modAnim">
        <pc:chgData name="LUIS MARIANO SÁNCHEZ BÁEZ" userId="2d6ec266-85fe-49e1-aa49-9e3925af256d" providerId="ADAL" clId="{F9BAA79F-9420-4795-BF44-99D3E0F7FF05}" dt="2024-10-12T07:54:14.254" v="4172"/>
        <pc:sldMkLst>
          <pc:docMk/>
          <pc:sldMk cId="2487164976" sldId="265"/>
        </pc:sldMkLst>
        <pc:spChg chg="add mod">
          <ac:chgData name="LUIS MARIANO SÁNCHEZ BÁEZ" userId="2d6ec266-85fe-49e1-aa49-9e3925af256d" providerId="ADAL" clId="{F9BAA79F-9420-4795-BF44-99D3E0F7FF05}" dt="2024-09-27T05:54:52.359" v="1211" actId="2085"/>
          <ac:spMkLst>
            <pc:docMk/>
            <pc:sldMk cId="2487164976" sldId="265"/>
            <ac:spMk id="2" creationId="{E7CEF80A-1C31-17DE-46E9-D918651C8868}"/>
          </ac:spMkLst>
        </pc:spChg>
        <pc:spChg chg="add mod">
          <ac:chgData name="LUIS MARIANO SÁNCHEZ BÁEZ" userId="2d6ec266-85fe-49e1-aa49-9e3925af256d" providerId="ADAL" clId="{F9BAA79F-9420-4795-BF44-99D3E0F7FF05}" dt="2024-10-12T07:52:33.852" v="4148" actId="1076"/>
          <ac:spMkLst>
            <pc:docMk/>
            <pc:sldMk cId="2487164976" sldId="265"/>
            <ac:spMk id="3" creationId="{E12A8C84-5434-F311-0CFA-CC915E83DB57}"/>
          </ac:spMkLst>
        </pc:spChg>
        <pc:spChg chg="add del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31" creationId="{EE079F42-5C7A-44DD-9E9F-A34795A48F1B}"/>
          </ac:spMkLst>
        </pc:spChg>
        <pc:spChg chg="add del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33" creationId="{09777E15-6D68-4808-AD20-82EA7377F433}"/>
          </ac:spMkLst>
        </pc:spChg>
        <pc:spChg chg="add del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35" creationId="{CE79CAD8-9F7F-4756-BD12-8463CA4C6F5A}"/>
          </ac:spMkLst>
        </pc:spChg>
        <pc:spChg chg="add del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37" creationId="{A9923A21-5790-4667-B5C7-ADA793B49933}"/>
          </ac:spMkLst>
        </pc:spChg>
        <pc:spChg chg="add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42" creationId="{EE079F42-5C7A-44DD-9E9F-A34795A48F1B}"/>
          </ac:spMkLst>
        </pc:spChg>
        <pc:spChg chg="add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44" creationId="{09777E15-6D68-4808-AD20-82EA7377F433}"/>
          </ac:spMkLst>
        </pc:spChg>
        <pc:spChg chg="add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46" creationId="{CE79CAD8-9F7F-4756-BD12-8463CA4C6F5A}"/>
          </ac:spMkLst>
        </pc:spChg>
        <pc:spChg chg="add">
          <ac:chgData name="LUIS MARIANO SÁNCHEZ BÁEZ" userId="2d6ec266-85fe-49e1-aa49-9e3925af256d" providerId="ADAL" clId="{F9BAA79F-9420-4795-BF44-99D3E0F7FF05}" dt="2024-09-27T05:51:50.365" v="1190" actId="26606"/>
          <ac:spMkLst>
            <pc:docMk/>
            <pc:sldMk cId="2487164976" sldId="265"/>
            <ac:spMk id="1048" creationId="{A9923A21-5790-4667-B5C7-ADA793B49933}"/>
          </ac:spMkLst>
        </pc:spChg>
        <pc:picChg chg="del">
          <ac:chgData name="LUIS MARIANO SÁNCHEZ BÁEZ" userId="2d6ec266-85fe-49e1-aa49-9e3925af256d" providerId="ADAL" clId="{F9BAA79F-9420-4795-BF44-99D3E0F7FF05}" dt="2024-09-27T05:08:05.526" v="990" actId="478"/>
          <ac:picMkLst>
            <pc:docMk/>
            <pc:sldMk cId="2487164976" sldId="265"/>
            <ac:picMk id="1026" creationId="{00000000-0000-0000-0000-000000000000}"/>
          </ac:picMkLst>
        </pc:picChg>
        <pc:picChg chg="add mod">
          <ac:chgData name="LUIS MARIANO SÁNCHEZ BÁEZ" userId="2d6ec266-85fe-49e1-aa49-9e3925af256d" providerId="ADAL" clId="{F9BAA79F-9420-4795-BF44-99D3E0F7FF05}" dt="2024-10-12T07:52:38.680" v="4151" actId="1076"/>
          <ac:picMkLst>
            <pc:docMk/>
            <pc:sldMk cId="2487164976" sldId="265"/>
            <ac:picMk id="1026" creationId="{90788A2C-232B-A746-01A1-AB12AC3663E0}"/>
          </ac:picMkLst>
        </pc:picChg>
      </pc:sldChg>
      <pc:sldChg chg="addSp delSp modSp mod modTransition modAnim">
        <pc:chgData name="LUIS MARIANO SÁNCHEZ BÁEZ" userId="2d6ec266-85fe-49e1-aa49-9e3925af256d" providerId="ADAL" clId="{F9BAA79F-9420-4795-BF44-99D3E0F7FF05}" dt="2024-10-01T04:34:41.462" v="3566"/>
        <pc:sldMkLst>
          <pc:docMk/>
          <pc:sldMk cId="0" sldId="272"/>
        </pc:sldMkLst>
        <pc:spChg chg="mod">
          <ac:chgData name="LUIS MARIANO SÁNCHEZ BÁEZ" userId="2d6ec266-85fe-49e1-aa49-9e3925af256d" providerId="ADAL" clId="{F9BAA79F-9420-4795-BF44-99D3E0F7FF05}" dt="2024-09-27T04:19:31.562" v="20"/>
          <ac:spMkLst>
            <pc:docMk/>
            <pc:sldMk cId="0" sldId="272"/>
            <ac:spMk id="2" creationId="{00000000-0000-0000-0000-000000000000}"/>
          </ac:spMkLst>
        </pc:spChg>
        <pc:spChg chg="add mod">
          <ac:chgData name="LUIS MARIANO SÁNCHEZ BÁEZ" userId="2d6ec266-85fe-49e1-aa49-9e3925af256d" providerId="ADAL" clId="{F9BAA79F-9420-4795-BF44-99D3E0F7FF05}" dt="2024-09-27T04:27:53.970" v="172" actId="207"/>
          <ac:spMkLst>
            <pc:docMk/>
            <pc:sldMk cId="0" sldId="272"/>
            <ac:spMk id="3" creationId="{7387509C-1681-802B-AF24-EC63A3F00736}"/>
          </ac:spMkLst>
        </pc:spChg>
        <pc:spChg chg="mod">
          <ac:chgData name="LUIS MARIANO SÁNCHEZ BÁEZ" userId="2d6ec266-85fe-49e1-aa49-9e3925af256d" providerId="ADAL" clId="{F9BAA79F-9420-4795-BF44-99D3E0F7FF05}" dt="2024-09-27T04:28:32.136" v="177" actId="113"/>
          <ac:spMkLst>
            <pc:docMk/>
            <pc:sldMk cId="0" sldId="272"/>
            <ac:spMk id="5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4:25:19.215" v="145" actId="1076"/>
          <ac:spMkLst>
            <pc:docMk/>
            <pc:sldMk cId="0" sldId="272"/>
            <ac:spMk id="6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4:25:10.418" v="143" actId="1076"/>
          <ac:spMkLst>
            <pc:docMk/>
            <pc:sldMk cId="0" sldId="272"/>
            <ac:spMk id="8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4:25:08.370" v="142" actId="1076"/>
          <ac:spMkLst>
            <pc:docMk/>
            <pc:sldMk cId="0" sldId="272"/>
            <ac:spMk id="9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4:25:30.838" v="149" actId="1076"/>
          <ac:spMkLst>
            <pc:docMk/>
            <pc:sldMk cId="0" sldId="272"/>
            <ac:spMk id="10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4:25:05.067" v="141" actId="1076"/>
          <ac:spMkLst>
            <pc:docMk/>
            <pc:sldMk cId="0" sldId="272"/>
            <ac:spMk id="11" creationId="{00000000-0000-0000-0000-000000000000}"/>
          </ac:spMkLst>
        </pc:spChg>
        <pc:picChg chg="del">
          <ac:chgData name="LUIS MARIANO SÁNCHEZ BÁEZ" userId="2d6ec266-85fe-49e1-aa49-9e3925af256d" providerId="ADAL" clId="{F9BAA79F-9420-4795-BF44-99D3E0F7FF05}" dt="2024-09-27T04:25:46.422" v="152" actId="478"/>
          <ac:picMkLst>
            <pc:docMk/>
            <pc:sldMk cId="0" sldId="272"/>
            <ac:picMk id="1026" creationId="{00000000-0000-0000-0000-000000000000}"/>
          </ac:picMkLst>
        </pc:picChg>
        <pc:picChg chg="mod">
          <ac:chgData name="LUIS MARIANO SÁNCHEZ BÁEZ" userId="2d6ec266-85fe-49e1-aa49-9e3925af256d" providerId="ADAL" clId="{F9BAA79F-9420-4795-BF44-99D3E0F7FF05}" dt="2024-09-27T04:25:28.359" v="148" actId="1076"/>
          <ac:picMkLst>
            <pc:docMk/>
            <pc:sldMk cId="0" sldId="272"/>
            <ac:picMk id="1028" creationId="{00000000-0000-0000-0000-000000000000}"/>
          </ac:picMkLst>
        </pc:picChg>
        <pc:picChg chg="mod">
          <ac:chgData name="LUIS MARIANO SÁNCHEZ BÁEZ" userId="2d6ec266-85fe-49e1-aa49-9e3925af256d" providerId="ADAL" clId="{F9BAA79F-9420-4795-BF44-99D3E0F7FF05}" dt="2024-09-27T04:26:43.011" v="165" actId="1076"/>
          <ac:picMkLst>
            <pc:docMk/>
            <pc:sldMk cId="0" sldId="272"/>
            <ac:picMk id="1036" creationId="{00000000-0000-0000-0000-000000000000}"/>
          </ac:picMkLst>
        </pc:picChg>
      </pc:sldChg>
      <pc:sldChg chg="addSp modSp mod modTransition setBg">
        <pc:chgData name="LUIS MARIANO SÁNCHEZ BÁEZ" userId="2d6ec266-85fe-49e1-aa49-9e3925af256d" providerId="ADAL" clId="{F9BAA79F-9420-4795-BF44-99D3E0F7FF05}" dt="2024-10-02T15:15:19.643" v="3788" actId="20577"/>
        <pc:sldMkLst>
          <pc:docMk/>
          <pc:sldMk cId="0" sldId="290"/>
        </pc:sldMkLst>
        <pc:spChg chg="mod">
          <ac:chgData name="LUIS MARIANO SÁNCHEZ BÁEZ" userId="2d6ec266-85fe-49e1-aa49-9e3925af256d" providerId="ADAL" clId="{F9BAA79F-9420-4795-BF44-99D3E0F7FF05}" dt="2024-09-28T07:07:33.341" v="1274" actId="1076"/>
          <ac:spMkLst>
            <pc:docMk/>
            <pc:sldMk cId="0" sldId="290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10-02T15:15:19.643" v="3788" actId="20577"/>
          <ac:spMkLst>
            <pc:docMk/>
            <pc:sldMk cId="0" sldId="290"/>
            <ac:spMk id="3" creationId="{00000000-0000-0000-0000-000000000000}"/>
          </ac:spMkLst>
        </pc:spChg>
        <pc:spChg chg="add">
          <ac:chgData name="LUIS MARIANO SÁNCHEZ BÁEZ" userId="2d6ec266-85fe-49e1-aa49-9e3925af256d" providerId="ADAL" clId="{F9BAA79F-9420-4795-BF44-99D3E0F7FF05}" dt="2024-09-27T04:22:18.705" v="73" actId="26606"/>
          <ac:spMkLst>
            <pc:docMk/>
            <pc:sldMk cId="0" sldId="290"/>
            <ac:spMk id="9" creationId="{CA77D789-9DE0-43A3-B196-F13CFECFAC1F}"/>
          </ac:spMkLst>
        </pc:spChg>
        <pc:spChg chg="add">
          <ac:chgData name="LUIS MARIANO SÁNCHEZ BÁEZ" userId="2d6ec266-85fe-49e1-aa49-9e3925af256d" providerId="ADAL" clId="{F9BAA79F-9420-4795-BF44-99D3E0F7FF05}" dt="2024-09-27T04:22:18.705" v="73" actId="26606"/>
          <ac:spMkLst>
            <pc:docMk/>
            <pc:sldMk cId="0" sldId="290"/>
            <ac:spMk id="11" creationId="{F9BC648B-BC3C-4674-B1FD-2F9F1C6D753E}"/>
          </ac:spMkLst>
        </pc:spChg>
        <pc:picChg chg="add">
          <ac:chgData name="LUIS MARIANO SÁNCHEZ BÁEZ" userId="2d6ec266-85fe-49e1-aa49-9e3925af256d" providerId="ADAL" clId="{F9BAA79F-9420-4795-BF44-99D3E0F7FF05}" dt="2024-09-27T04:22:18.705" v="73" actId="26606"/>
          <ac:picMkLst>
            <pc:docMk/>
            <pc:sldMk cId="0" sldId="290"/>
            <ac:picMk id="5" creationId="{5ACD5702-F0F5-AC23-8E49-B0A8AB340222}"/>
          </ac:picMkLst>
        </pc:picChg>
      </pc:sldChg>
      <pc:sldChg chg="addSp modSp mod modTransition setBg">
        <pc:chgData name="LUIS MARIANO SÁNCHEZ BÁEZ" userId="2d6ec266-85fe-49e1-aa49-9e3925af256d" providerId="ADAL" clId="{F9BAA79F-9420-4795-BF44-99D3E0F7FF05}" dt="2024-10-01T04:34:41.462" v="3566"/>
        <pc:sldMkLst>
          <pc:docMk/>
          <pc:sldMk cId="0" sldId="292"/>
        </pc:sldMkLst>
        <pc:spChg chg="mod">
          <ac:chgData name="LUIS MARIANO SÁNCHEZ BÁEZ" userId="2d6ec266-85fe-49e1-aa49-9e3925af256d" providerId="ADAL" clId="{F9BAA79F-9420-4795-BF44-99D3E0F7FF05}" dt="2024-09-27T04:34:38.319" v="249" actId="14100"/>
          <ac:spMkLst>
            <pc:docMk/>
            <pc:sldMk cId="0" sldId="292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4:39:22.582" v="409" actId="20577"/>
          <ac:spMkLst>
            <pc:docMk/>
            <pc:sldMk cId="0" sldId="292"/>
            <ac:spMk id="3" creationId="{00000000-0000-0000-0000-000000000000}"/>
          </ac:spMkLst>
        </pc:spChg>
        <pc:spChg chg="add">
          <ac:chgData name="LUIS MARIANO SÁNCHEZ BÁEZ" userId="2d6ec266-85fe-49e1-aa49-9e3925af256d" providerId="ADAL" clId="{F9BAA79F-9420-4795-BF44-99D3E0F7FF05}" dt="2024-09-27T04:34:27.064" v="246" actId="26606"/>
          <ac:spMkLst>
            <pc:docMk/>
            <pc:sldMk cId="0" sldId="292"/>
            <ac:spMk id="9" creationId="{FF606621-EDD0-4CB0-B5A0-2BD458842F01}"/>
          </ac:spMkLst>
        </pc:spChg>
        <pc:spChg chg="add">
          <ac:chgData name="LUIS MARIANO SÁNCHEZ BÁEZ" userId="2d6ec266-85fe-49e1-aa49-9e3925af256d" providerId="ADAL" clId="{F9BAA79F-9420-4795-BF44-99D3E0F7FF05}" dt="2024-09-27T04:34:27.064" v="246" actId="26606"/>
          <ac:spMkLst>
            <pc:docMk/>
            <pc:sldMk cId="0" sldId="292"/>
            <ac:spMk id="11" creationId="{F7E0AF57-42C6-4312-BEDF-A384DC8E42D4}"/>
          </ac:spMkLst>
        </pc:spChg>
        <pc:picChg chg="add">
          <ac:chgData name="LUIS MARIANO SÁNCHEZ BÁEZ" userId="2d6ec266-85fe-49e1-aa49-9e3925af256d" providerId="ADAL" clId="{F9BAA79F-9420-4795-BF44-99D3E0F7FF05}" dt="2024-09-27T04:34:27.064" v="246" actId="26606"/>
          <ac:picMkLst>
            <pc:docMk/>
            <pc:sldMk cId="0" sldId="292"/>
            <ac:picMk id="5" creationId="{34FBD4B1-0DD3-212F-4DAA-0DA91BBADBE9}"/>
          </ac:picMkLst>
        </pc:picChg>
      </pc:sldChg>
      <pc:sldChg chg="modSp mod modTransition">
        <pc:chgData name="LUIS MARIANO SÁNCHEZ BÁEZ" userId="2d6ec266-85fe-49e1-aa49-9e3925af256d" providerId="ADAL" clId="{F9BAA79F-9420-4795-BF44-99D3E0F7FF05}" dt="2024-10-01T04:34:41.462" v="3566"/>
        <pc:sldMkLst>
          <pc:docMk/>
          <pc:sldMk cId="2839828046" sldId="294"/>
        </pc:sldMkLst>
        <pc:spChg chg="mod">
          <ac:chgData name="LUIS MARIANO SÁNCHEZ BÁEZ" userId="2d6ec266-85fe-49e1-aa49-9e3925af256d" providerId="ADAL" clId="{F9BAA79F-9420-4795-BF44-99D3E0F7FF05}" dt="2024-09-28T08:01:35.237" v="2363" actId="1076"/>
          <ac:spMkLst>
            <pc:docMk/>
            <pc:sldMk cId="2839828046" sldId="294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8T08:09:35.844" v="2703" actId="207"/>
          <ac:spMkLst>
            <pc:docMk/>
            <pc:sldMk cId="2839828046" sldId="294"/>
            <ac:spMk id="3" creationId="{00000000-0000-0000-0000-000000000000}"/>
          </ac:spMkLst>
        </pc:spChg>
      </pc:sldChg>
      <pc:sldChg chg="addSp modSp del mod setBg">
        <pc:chgData name="LUIS MARIANO SÁNCHEZ BÁEZ" userId="2d6ec266-85fe-49e1-aa49-9e3925af256d" providerId="ADAL" clId="{F9BAA79F-9420-4795-BF44-99D3E0F7FF05}" dt="2024-09-30T13:14:33.855" v="2921" actId="47"/>
        <pc:sldMkLst>
          <pc:docMk/>
          <pc:sldMk cId="0" sldId="295"/>
        </pc:sldMkLst>
        <pc:spChg chg="mod">
          <ac:chgData name="LUIS MARIANO SÁNCHEZ BÁEZ" userId="2d6ec266-85fe-49e1-aa49-9e3925af256d" providerId="ADAL" clId="{F9BAA79F-9420-4795-BF44-99D3E0F7FF05}" dt="2024-09-27T04:42:12.333" v="439" actId="26606"/>
          <ac:spMkLst>
            <pc:docMk/>
            <pc:sldMk cId="0" sldId="295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4:45:48.031" v="493" actId="207"/>
          <ac:spMkLst>
            <pc:docMk/>
            <pc:sldMk cId="0" sldId="295"/>
            <ac:spMk id="3" creationId="{00000000-0000-0000-0000-000000000000}"/>
          </ac:spMkLst>
        </pc:spChg>
        <pc:spChg chg="add">
          <ac:chgData name="LUIS MARIANO SÁNCHEZ BÁEZ" userId="2d6ec266-85fe-49e1-aa49-9e3925af256d" providerId="ADAL" clId="{F9BAA79F-9420-4795-BF44-99D3E0F7FF05}" dt="2024-09-27T04:42:12.333" v="439" actId="26606"/>
          <ac:spMkLst>
            <pc:docMk/>
            <pc:sldMk cId="0" sldId="295"/>
            <ac:spMk id="9" creationId="{18E8C5BB-A90A-496B-A745-79A49F350F0A}"/>
          </ac:spMkLst>
        </pc:spChg>
        <pc:spChg chg="add">
          <ac:chgData name="LUIS MARIANO SÁNCHEZ BÁEZ" userId="2d6ec266-85fe-49e1-aa49-9e3925af256d" providerId="ADAL" clId="{F9BAA79F-9420-4795-BF44-99D3E0F7FF05}" dt="2024-09-27T04:42:12.333" v="439" actId="26606"/>
          <ac:spMkLst>
            <pc:docMk/>
            <pc:sldMk cId="0" sldId="295"/>
            <ac:spMk id="11" creationId="{BCD63B47-914A-418A-BA06-1B760F273F36}"/>
          </ac:spMkLst>
        </pc:spChg>
        <pc:picChg chg="add">
          <ac:chgData name="LUIS MARIANO SÁNCHEZ BÁEZ" userId="2d6ec266-85fe-49e1-aa49-9e3925af256d" providerId="ADAL" clId="{F9BAA79F-9420-4795-BF44-99D3E0F7FF05}" dt="2024-09-27T04:42:12.333" v="439" actId="26606"/>
          <ac:picMkLst>
            <pc:docMk/>
            <pc:sldMk cId="0" sldId="295"/>
            <ac:picMk id="5" creationId="{59D64C4A-995D-4CCD-E4FF-FC44BEC431EE}"/>
          </ac:picMkLst>
        </pc:picChg>
      </pc:sldChg>
      <pc:sldChg chg="addSp delSp modSp mod modTransition setBg">
        <pc:chgData name="LUIS MARIANO SÁNCHEZ BÁEZ" userId="2d6ec266-85fe-49e1-aa49-9e3925af256d" providerId="ADAL" clId="{F9BAA79F-9420-4795-BF44-99D3E0F7FF05}" dt="2024-10-01T16:39:20.926" v="3677" actId="20577"/>
        <pc:sldMkLst>
          <pc:docMk/>
          <pc:sldMk cId="0" sldId="296"/>
        </pc:sldMkLst>
        <pc:spChg chg="mod ord">
          <ac:chgData name="LUIS MARIANO SÁNCHEZ BÁEZ" userId="2d6ec266-85fe-49e1-aa49-9e3925af256d" providerId="ADAL" clId="{F9BAA79F-9420-4795-BF44-99D3E0F7FF05}" dt="2024-09-27T04:50:06.186" v="556" actId="1076"/>
          <ac:spMkLst>
            <pc:docMk/>
            <pc:sldMk cId="0" sldId="296"/>
            <ac:spMk id="2" creationId="{00000000-0000-0000-0000-000000000000}"/>
          </ac:spMkLst>
        </pc:spChg>
        <pc:spChg chg="add del mod">
          <ac:chgData name="LUIS MARIANO SÁNCHEZ BÁEZ" userId="2d6ec266-85fe-49e1-aa49-9e3925af256d" providerId="ADAL" clId="{F9BAA79F-9420-4795-BF44-99D3E0F7FF05}" dt="2024-09-27T04:48:32.524" v="530" actId="26606"/>
          <ac:spMkLst>
            <pc:docMk/>
            <pc:sldMk cId="0" sldId="296"/>
            <ac:spMk id="3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4:48:32.524" v="530" actId="26606"/>
          <ac:spMkLst>
            <pc:docMk/>
            <pc:sldMk cId="0" sldId="296"/>
            <ac:spMk id="7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27T04:48:32.524" v="530" actId="26606"/>
          <ac:spMkLst>
            <pc:docMk/>
            <pc:sldMk cId="0" sldId="296"/>
            <ac:spMk id="8" creationId="{BCD63B47-914A-418A-BA06-1B760F273F36}"/>
          </ac:spMkLst>
        </pc:spChg>
        <pc:spChg chg="add del">
          <ac:chgData name="LUIS MARIANO SÁNCHEZ BÁEZ" userId="2d6ec266-85fe-49e1-aa49-9e3925af256d" providerId="ADAL" clId="{F9BAA79F-9420-4795-BF44-99D3E0F7FF05}" dt="2024-09-27T04:47:14.814" v="502" actId="26606"/>
          <ac:spMkLst>
            <pc:docMk/>
            <pc:sldMk cId="0" sldId="296"/>
            <ac:spMk id="9" creationId="{C437FABD-8C69-4801-8D9F-F88EFA0324EF}"/>
          </ac:spMkLst>
        </pc:spChg>
        <pc:spChg chg="add del">
          <ac:chgData name="LUIS MARIANO SÁNCHEZ BÁEZ" userId="2d6ec266-85fe-49e1-aa49-9e3925af256d" providerId="ADAL" clId="{F9BAA79F-9420-4795-BF44-99D3E0F7FF05}" dt="2024-09-27T04:48:10.047" v="515" actId="26606"/>
          <ac:spMkLst>
            <pc:docMk/>
            <pc:sldMk cId="0" sldId="296"/>
            <ac:spMk id="10" creationId="{7F31C52B-DEF9-4845-9A79-72C9330F49C3}"/>
          </ac:spMkLst>
        </pc:spChg>
        <pc:spChg chg="add del">
          <ac:chgData name="LUIS MARIANO SÁNCHEZ BÁEZ" userId="2d6ec266-85fe-49e1-aa49-9e3925af256d" providerId="ADAL" clId="{F9BAA79F-9420-4795-BF44-99D3E0F7FF05}" dt="2024-09-27T04:47:14.814" v="502" actId="26606"/>
          <ac:spMkLst>
            <pc:docMk/>
            <pc:sldMk cId="0" sldId="296"/>
            <ac:spMk id="11" creationId="{9BD2ECB5-E1D5-4F95-8DB5-D6B38DEEE9BF}"/>
          </ac:spMkLst>
        </pc:spChg>
        <pc:spChg chg="add del">
          <ac:chgData name="LUIS MARIANO SÁNCHEZ BÁEZ" userId="2d6ec266-85fe-49e1-aa49-9e3925af256d" providerId="ADAL" clId="{F9BAA79F-9420-4795-BF44-99D3E0F7FF05}" dt="2024-09-27T04:48:10.047" v="515" actId="26606"/>
          <ac:spMkLst>
            <pc:docMk/>
            <pc:sldMk cId="0" sldId="296"/>
            <ac:spMk id="12" creationId="{63DACD0E-B2B1-49C4-B085-D93AC5F6E134}"/>
          </ac:spMkLst>
        </pc:spChg>
        <pc:spChg chg="add del">
          <ac:chgData name="LUIS MARIANO SÁNCHEZ BÁEZ" userId="2d6ec266-85fe-49e1-aa49-9e3925af256d" providerId="ADAL" clId="{F9BAA79F-9420-4795-BF44-99D3E0F7FF05}" dt="2024-09-27T04:47:14.814" v="502" actId="26606"/>
          <ac:spMkLst>
            <pc:docMk/>
            <pc:sldMk cId="0" sldId="296"/>
            <ac:spMk id="13" creationId="{1500752C-7683-4E03-95C5-06FCFE0C9C8C}"/>
          </ac:spMkLst>
        </pc:spChg>
        <pc:spChg chg="add del">
          <ac:chgData name="LUIS MARIANO SÁNCHEZ BÁEZ" userId="2d6ec266-85fe-49e1-aa49-9e3925af256d" providerId="ADAL" clId="{F9BAA79F-9420-4795-BF44-99D3E0F7FF05}" dt="2024-09-27T04:48:10.047" v="515" actId="26606"/>
          <ac:spMkLst>
            <pc:docMk/>
            <pc:sldMk cId="0" sldId="296"/>
            <ac:spMk id="14" creationId="{F2F5074D-2B0A-40BB-B69E-C08F65EC3C10}"/>
          </ac:spMkLst>
        </pc:spChg>
        <pc:spChg chg="add del">
          <ac:chgData name="LUIS MARIANO SÁNCHEZ BÁEZ" userId="2d6ec266-85fe-49e1-aa49-9e3925af256d" providerId="ADAL" clId="{F9BAA79F-9420-4795-BF44-99D3E0F7FF05}" dt="2024-09-27T04:47:19.313" v="504" actId="26606"/>
          <ac:spMkLst>
            <pc:docMk/>
            <pc:sldMk cId="0" sldId="296"/>
            <ac:spMk id="16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27T04:47:19.313" v="504" actId="26606"/>
          <ac:spMkLst>
            <pc:docMk/>
            <pc:sldMk cId="0" sldId="296"/>
            <ac:spMk id="17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4:47:19.313" v="504" actId="26606"/>
          <ac:spMkLst>
            <pc:docMk/>
            <pc:sldMk cId="0" sldId="296"/>
            <ac:spMk id="18" creationId="{BCD63B47-914A-418A-BA06-1B760F273F36}"/>
          </ac:spMkLst>
        </pc:spChg>
        <pc:spChg chg="add del">
          <ac:chgData name="LUIS MARIANO SÁNCHEZ BÁEZ" userId="2d6ec266-85fe-49e1-aa49-9e3925af256d" providerId="ADAL" clId="{F9BAA79F-9420-4795-BF44-99D3E0F7FF05}" dt="2024-09-27T04:48:15.700" v="517" actId="26606"/>
          <ac:spMkLst>
            <pc:docMk/>
            <pc:sldMk cId="0" sldId="296"/>
            <ac:spMk id="19" creationId="{FA5CCBA5-D25B-495D-BEF4-5DC47277D0D6}"/>
          </ac:spMkLst>
        </pc:spChg>
        <pc:spChg chg="add del">
          <ac:chgData name="LUIS MARIANO SÁNCHEZ BÁEZ" userId="2d6ec266-85fe-49e1-aa49-9e3925af256d" providerId="ADAL" clId="{F9BAA79F-9420-4795-BF44-99D3E0F7FF05}" dt="2024-09-27T04:48:15.700" v="517" actId="26606"/>
          <ac:spMkLst>
            <pc:docMk/>
            <pc:sldMk cId="0" sldId="296"/>
            <ac:spMk id="21" creationId="{ED88B66F-F26E-4600-AD11-0CB519784306}"/>
          </ac:spMkLst>
        </pc:spChg>
        <pc:spChg chg="add del">
          <ac:chgData name="LUIS MARIANO SÁNCHEZ BÁEZ" userId="2d6ec266-85fe-49e1-aa49-9e3925af256d" providerId="ADAL" clId="{F9BAA79F-9420-4795-BF44-99D3E0F7FF05}" dt="2024-09-27T04:48:15.700" v="517" actId="26606"/>
          <ac:spMkLst>
            <pc:docMk/>
            <pc:sldMk cId="0" sldId="296"/>
            <ac:spMk id="22" creationId="{6A2C79B9-9186-4AC8-8DCA-2F75FD7185FB}"/>
          </ac:spMkLst>
        </pc:spChg>
        <pc:spChg chg="add del">
          <ac:chgData name="LUIS MARIANO SÁNCHEZ BÁEZ" userId="2d6ec266-85fe-49e1-aa49-9e3925af256d" providerId="ADAL" clId="{F9BAA79F-9420-4795-BF44-99D3E0F7FF05}" dt="2024-09-27T04:48:17.244" v="519" actId="26606"/>
          <ac:spMkLst>
            <pc:docMk/>
            <pc:sldMk cId="0" sldId="296"/>
            <ac:spMk id="24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27T04:48:17.244" v="519" actId="26606"/>
          <ac:spMkLst>
            <pc:docMk/>
            <pc:sldMk cId="0" sldId="296"/>
            <ac:spMk id="26" creationId="{BCD63B47-914A-418A-BA06-1B760F273F36}"/>
          </ac:spMkLst>
        </pc:spChg>
        <pc:spChg chg="add del">
          <ac:chgData name="LUIS MARIANO SÁNCHEZ BÁEZ" userId="2d6ec266-85fe-49e1-aa49-9e3925af256d" providerId="ADAL" clId="{F9BAA79F-9420-4795-BF44-99D3E0F7FF05}" dt="2024-09-27T04:48:19.075" v="521" actId="26606"/>
          <ac:spMkLst>
            <pc:docMk/>
            <pc:sldMk cId="0" sldId="296"/>
            <ac:spMk id="28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27T04:48:19.075" v="521" actId="26606"/>
          <ac:spMkLst>
            <pc:docMk/>
            <pc:sldMk cId="0" sldId="296"/>
            <ac:spMk id="30" creationId="{BCD63B47-914A-418A-BA06-1B760F273F36}"/>
          </ac:spMkLst>
        </pc:spChg>
        <pc:spChg chg="add del">
          <ac:chgData name="LUIS MARIANO SÁNCHEZ BÁEZ" userId="2d6ec266-85fe-49e1-aa49-9e3925af256d" providerId="ADAL" clId="{F9BAA79F-9420-4795-BF44-99D3E0F7FF05}" dt="2024-09-27T04:48:23.755" v="523" actId="26606"/>
          <ac:spMkLst>
            <pc:docMk/>
            <pc:sldMk cId="0" sldId="296"/>
            <ac:spMk id="32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27T04:48:23.755" v="523" actId="26606"/>
          <ac:spMkLst>
            <pc:docMk/>
            <pc:sldMk cId="0" sldId="296"/>
            <ac:spMk id="34" creationId="{BCD63B47-914A-418A-BA06-1B760F273F36}"/>
          </ac:spMkLst>
        </pc:spChg>
        <pc:spChg chg="add del">
          <ac:chgData name="LUIS MARIANO SÁNCHEZ BÁEZ" userId="2d6ec266-85fe-49e1-aa49-9e3925af256d" providerId="ADAL" clId="{F9BAA79F-9420-4795-BF44-99D3E0F7FF05}" dt="2024-09-27T04:48:26.458" v="525" actId="26606"/>
          <ac:spMkLst>
            <pc:docMk/>
            <pc:sldMk cId="0" sldId="296"/>
            <ac:spMk id="36" creationId="{7F31C52B-DEF9-4845-9A79-72C9330F49C3}"/>
          </ac:spMkLst>
        </pc:spChg>
        <pc:spChg chg="add del">
          <ac:chgData name="LUIS MARIANO SÁNCHEZ BÁEZ" userId="2d6ec266-85fe-49e1-aa49-9e3925af256d" providerId="ADAL" clId="{F9BAA79F-9420-4795-BF44-99D3E0F7FF05}" dt="2024-09-27T04:48:26.458" v="525" actId="26606"/>
          <ac:spMkLst>
            <pc:docMk/>
            <pc:sldMk cId="0" sldId="296"/>
            <ac:spMk id="37" creationId="{63DACD0E-B2B1-49C4-B085-D93AC5F6E134}"/>
          </ac:spMkLst>
        </pc:spChg>
        <pc:spChg chg="add del">
          <ac:chgData name="LUIS MARIANO SÁNCHEZ BÁEZ" userId="2d6ec266-85fe-49e1-aa49-9e3925af256d" providerId="ADAL" clId="{F9BAA79F-9420-4795-BF44-99D3E0F7FF05}" dt="2024-09-27T04:48:26.458" v="525" actId="26606"/>
          <ac:spMkLst>
            <pc:docMk/>
            <pc:sldMk cId="0" sldId="296"/>
            <ac:spMk id="38" creationId="{F2F5074D-2B0A-40BB-B69E-C08F65EC3C10}"/>
          </ac:spMkLst>
        </pc:spChg>
        <pc:spChg chg="add del">
          <ac:chgData name="LUIS MARIANO SÁNCHEZ BÁEZ" userId="2d6ec266-85fe-49e1-aa49-9e3925af256d" providerId="ADAL" clId="{F9BAA79F-9420-4795-BF44-99D3E0F7FF05}" dt="2024-09-27T04:48:26.458" v="525" actId="26606"/>
          <ac:spMkLst>
            <pc:docMk/>
            <pc:sldMk cId="0" sldId="296"/>
            <ac:spMk id="39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4:48:29.750" v="527" actId="26606"/>
          <ac:spMkLst>
            <pc:docMk/>
            <pc:sldMk cId="0" sldId="296"/>
            <ac:spMk id="41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4:48:32.500" v="529" actId="26606"/>
          <ac:spMkLst>
            <pc:docMk/>
            <pc:sldMk cId="0" sldId="296"/>
            <ac:spMk id="43" creationId="{6AE49B24-EAF6-4B2D-8CF6-26AC91DDAC48}"/>
          </ac:spMkLst>
        </pc:spChg>
        <pc:spChg chg="add del">
          <ac:chgData name="LUIS MARIANO SÁNCHEZ BÁEZ" userId="2d6ec266-85fe-49e1-aa49-9e3925af256d" providerId="ADAL" clId="{F9BAA79F-9420-4795-BF44-99D3E0F7FF05}" dt="2024-09-27T04:48:32.500" v="529" actId="26606"/>
          <ac:spMkLst>
            <pc:docMk/>
            <pc:sldMk cId="0" sldId="296"/>
            <ac:spMk id="44" creationId="{DA25C119-6B44-45CF-B78A-26DD635C2497}"/>
          </ac:spMkLst>
        </pc:spChg>
        <pc:spChg chg="add del">
          <ac:chgData name="LUIS MARIANO SÁNCHEZ BÁEZ" userId="2d6ec266-85fe-49e1-aa49-9e3925af256d" providerId="ADAL" clId="{F9BAA79F-9420-4795-BF44-99D3E0F7FF05}" dt="2024-09-27T04:48:32.500" v="529" actId="26606"/>
          <ac:spMkLst>
            <pc:docMk/>
            <pc:sldMk cId="0" sldId="296"/>
            <ac:spMk id="45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4:48:32.500" v="529" actId="26606"/>
          <ac:spMkLst>
            <pc:docMk/>
            <pc:sldMk cId="0" sldId="296"/>
            <ac:spMk id="46" creationId="{448F5DF6-D51E-4DB6-8F2E-E2C5EF718438}"/>
          </ac:spMkLst>
        </pc:spChg>
        <pc:spChg chg="add del">
          <ac:chgData name="LUIS MARIANO SÁNCHEZ BÁEZ" userId="2d6ec266-85fe-49e1-aa49-9e3925af256d" providerId="ADAL" clId="{F9BAA79F-9420-4795-BF44-99D3E0F7FF05}" dt="2024-09-27T04:48:32.500" v="529" actId="26606"/>
          <ac:spMkLst>
            <pc:docMk/>
            <pc:sldMk cId="0" sldId="296"/>
            <ac:spMk id="47" creationId="{EE8833CE-2501-4056-BE4A-82E2304CB169}"/>
          </ac:spMkLst>
        </pc:spChg>
        <pc:spChg chg="add">
          <ac:chgData name="LUIS MARIANO SÁNCHEZ BÁEZ" userId="2d6ec266-85fe-49e1-aa49-9e3925af256d" providerId="ADAL" clId="{F9BAA79F-9420-4795-BF44-99D3E0F7FF05}" dt="2024-09-27T04:48:32.524" v="530" actId="26606"/>
          <ac:spMkLst>
            <pc:docMk/>
            <pc:sldMk cId="0" sldId="296"/>
            <ac:spMk id="49" creationId="{CA77D789-9DE0-43A3-B196-F13CFECFAC1F}"/>
          </ac:spMkLst>
        </pc:spChg>
        <pc:spChg chg="add">
          <ac:chgData name="LUIS MARIANO SÁNCHEZ BÁEZ" userId="2d6ec266-85fe-49e1-aa49-9e3925af256d" providerId="ADAL" clId="{F9BAA79F-9420-4795-BF44-99D3E0F7FF05}" dt="2024-09-27T04:48:32.524" v="530" actId="26606"/>
          <ac:spMkLst>
            <pc:docMk/>
            <pc:sldMk cId="0" sldId="296"/>
            <ac:spMk id="50" creationId="{F9BC648B-BC3C-4674-B1FD-2F9F1C6D753E}"/>
          </ac:spMkLst>
        </pc:spChg>
        <pc:spChg chg="add mod">
          <ac:chgData name="LUIS MARIANO SÁNCHEZ BÁEZ" userId="2d6ec266-85fe-49e1-aa49-9e3925af256d" providerId="ADAL" clId="{F9BAA79F-9420-4795-BF44-99D3E0F7FF05}" dt="2024-10-01T16:39:20.926" v="3677" actId="20577"/>
          <ac:spMkLst>
            <pc:docMk/>
            <pc:sldMk cId="0" sldId="296"/>
            <ac:spMk id="51" creationId="{00000000-0000-0000-0000-000000000000}"/>
          </ac:spMkLst>
        </pc:spChg>
        <pc:graphicFrameChg chg="add del">
          <ac:chgData name="LUIS MARIANO SÁNCHEZ BÁEZ" userId="2d6ec266-85fe-49e1-aa49-9e3925af256d" providerId="ADAL" clId="{F9BAA79F-9420-4795-BF44-99D3E0F7FF05}" dt="2024-09-27T04:47:14.814" v="502" actId="26606"/>
          <ac:graphicFrameMkLst>
            <pc:docMk/>
            <pc:sldMk cId="0" sldId="296"/>
            <ac:graphicFrameMk id="5" creationId="{9D540BA6-BAE4-F8A7-6B30-49BB1FD63866}"/>
          </ac:graphicFrameMkLst>
        </pc:graphicFrameChg>
        <pc:graphicFrameChg chg="add del mod">
          <ac:chgData name="LUIS MARIANO SÁNCHEZ BÁEZ" userId="2d6ec266-85fe-49e1-aa49-9e3925af256d" providerId="ADAL" clId="{F9BAA79F-9420-4795-BF44-99D3E0F7FF05}" dt="2024-09-27T04:47:38.592" v="510" actId="26606"/>
          <ac:graphicFrameMkLst>
            <pc:docMk/>
            <pc:sldMk cId="0" sldId="296"/>
            <ac:graphicFrameMk id="20" creationId="{9531276E-7324-C62E-B4E9-52FFC5DDFC2B}"/>
          </ac:graphicFrameMkLst>
        </pc:graphicFrameChg>
        <pc:graphicFrameChg chg="add del">
          <ac:chgData name="LUIS MARIANO SÁNCHEZ BÁEZ" userId="2d6ec266-85fe-49e1-aa49-9e3925af256d" providerId="ADAL" clId="{F9BAA79F-9420-4795-BF44-99D3E0F7FF05}" dt="2024-09-27T04:48:17.244" v="519" actId="26606"/>
          <ac:graphicFrameMkLst>
            <pc:docMk/>
            <pc:sldMk cId="0" sldId="296"/>
            <ac:graphicFrameMk id="25" creationId="{5297D1ED-35B6-797A-2B4C-C5927915F991}"/>
          </ac:graphicFrameMkLst>
        </pc:graphicFrameChg>
        <pc:graphicFrameChg chg="add del">
          <ac:chgData name="LUIS MARIANO SÁNCHEZ BÁEZ" userId="2d6ec266-85fe-49e1-aa49-9e3925af256d" providerId="ADAL" clId="{F9BAA79F-9420-4795-BF44-99D3E0F7FF05}" dt="2024-09-27T04:48:19.075" v="521" actId="26606"/>
          <ac:graphicFrameMkLst>
            <pc:docMk/>
            <pc:sldMk cId="0" sldId="296"/>
            <ac:graphicFrameMk id="29" creationId="{B0B93369-A03C-1E40-54D6-D0FAD7523754}"/>
          </ac:graphicFrameMkLst>
        </pc:graphicFrameChg>
        <pc:graphicFrameChg chg="add del">
          <ac:chgData name="LUIS MARIANO SÁNCHEZ BÁEZ" userId="2d6ec266-85fe-49e1-aa49-9e3925af256d" providerId="ADAL" clId="{F9BAA79F-9420-4795-BF44-99D3E0F7FF05}" dt="2024-09-27T04:48:23.755" v="523" actId="26606"/>
          <ac:graphicFrameMkLst>
            <pc:docMk/>
            <pc:sldMk cId="0" sldId="296"/>
            <ac:graphicFrameMk id="33" creationId="{769D9F70-AA20-C1A7-630E-188F901016CA}"/>
          </ac:graphicFrameMkLst>
        </pc:graphicFrameChg>
        <pc:picChg chg="add mod ord">
          <ac:chgData name="LUIS MARIANO SÁNCHEZ BÁEZ" userId="2d6ec266-85fe-49e1-aa49-9e3925af256d" providerId="ADAL" clId="{F9BAA79F-9420-4795-BF44-99D3E0F7FF05}" dt="2024-09-27T04:51:10.338" v="569" actId="1076"/>
          <ac:picMkLst>
            <pc:docMk/>
            <pc:sldMk cId="0" sldId="296"/>
            <ac:picMk id="6" creationId="{C02A5ED2-F3E1-3972-D4E6-B69AE99A1E49}"/>
          </ac:picMkLst>
        </pc:picChg>
        <pc:picChg chg="add del">
          <ac:chgData name="LUIS MARIANO SÁNCHEZ BÁEZ" userId="2d6ec266-85fe-49e1-aa49-9e3925af256d" providerId="ADAL" clId="{F9BAA79F-9420-4795-BF44-99D3E0F7FF05}" dt="2024-09-27T04:47:19.313" v="504" actId="26606"/>
          <ac:picMkLst>
            <pc:docMk/>
            <pc:sldMk cId="0" sldId="296"/>
            <ac:picMk id="15" creationId="{0F18EA67-E204-9C6E-0FCE-12510C08267D}"/>
          </ac:picMkLst>
        </pc:picChg>
      </pc:sldChg>
      <pc:sldChg chg="addSp modSp mod modTransition">
        <pc:chgData name="LUIS MARIANO SÁNCHEZ BÁEZ" userId="2d6ec266-85fe-49e1-aa49-9e3925af256d" providerId="ADAL" clId="{F9BAA79F-9420-4795-BF44-99D3E0F7FF05}" dt="2024-10-02T16:48:29.439" v="3970" actId="108"/>
        <pc:sldMkLst>
          <pc:docMk/>
          <pc:sldMk cId="0" sldId="297"/>
        </pc:sldMkLst>
        <pc:spChg chg="mod">
          <ac:chgData name="LUIS MARIANO SÁNCHEZ BÁEZ" userId="2d6ec266-85fe-49e1-aa49-9e3925af256d" providerId="ADAL" clId="{F9BAA79F-9420-4795-BF44-99D3E0F7FF05}" dt="2024-09-30T13:29:24.955" v="3270" actId="20577"/>
          <ac:spMkLst>
            <pc:docMk/>
            <pc:sldMk cId="0" sldId="297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10-02T16:48:29.439" v="3970" actId="108"/>
          <ac:spMkLst>
            <pc:docMk/>
            <pc:sldMk cId="0" sldId="297"/>
            <ac:spMk id="3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10-02T16:48:19.992" v="3969" actId="108"/>
          <ac:spMkLst>
            <pc:docMk/>
            <pc:sldMk cId="0" sldId="297"/>
            <ac:spMk id="4" creationId="{00000000-0000-0000-0000-000000000000}"/>
          </ac:spMkLst>
        </pc:spChg>
        <pc:spChg chg="add mod">
          <ac:chgData name="LUIS MARIANO SÁNCHEZ BÁEZ" userId="2d6ec266-85fe-49e1-aa49-9e3925af256d" providerId="ADAL" clId="{F9BAA79F-9420-4795-BF44-99D3E0F7FF05}" dt="2024-09-30T13:29:19.948" v="3258" actId="14100"/>
          <ac:spMkLst>
            <pc:docMk/>
            <pc:sldMk cId="0" sldId="297"/>
            <ac:spMk id="5" creationId="{ED4AD34F-DE76-18E2-E8DF-0A3584CA662D}"/>
          </ac:spMkLst>
        </pc:spChg>
      </pc:sldChg>
      <pc:sldChg chg="addSp modSp mod modTransition modAnim">
        <pc:chgData name="LUIS MARIANO SÁNCHEZ BÁEZ" userId="2d6ec266-85fe-49e1-aa49-9e3925af256d" providerId="ADAL" clId="{F9BAA79F-9420-4795-BF44-99D3E0F7FF05}" dt="2024-10-01T04:34:41.462" v="3566"/>
        <pc:sldMkLst>
          <pc:docMk/>
          <pc:sldMk cId="2179066106" sldId="298"/>
        </pc:sldMkLst>
        <pc:spChg chg="mod">
          <ac:chgData name="LUIS MARIANO SÁNCHEZ BÁEZ" userId="2d6ec266-85fe-49e1-aa49-9e3925af256d" providerId="ADAL" clId="{F9BAA79F-9420-4795-BF44-99D3E0F7FF05}" dt="2024-09-27T04:18:48.499" v="11" actId="27636"/>
          <ac:spMkLst>
            <pc:docMk/>
            <pc:sldMk cId="2179066106" sldId="298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30T16:55:47.932" v="3519" actId="20577"/>
          <ac:spMkLst>
            <pc:docMk/>
            <pc:sldMk cId="2179066106" sldId="298"/>
            <ac:spMk id="3" creationId="{00000000-0000-0000-0000-000000000000}"/>
          </ac:spMkLst>
        </pc:spChg>
        <pc:spChg chg="add mod">
          <ac:chgData name="LUIS MARIANO SÁNCHEZ BÁEZ" userId="2d6ec266-85fe-49e1-aa49-9e3925af256d" providerId="ADAL" clId="{F9BAA79F-9420-4795-BF44-99D3E0F7FF05}" dt="2024-09-30T16:54:19.390" v="3416" actId="1076"/>
          <ac:spMkLst>
            <pc:docMk/>
            <pc:sldMk cId="2179066106" sldId="298"/>
            <ac:spMk id="4" creationId="{F2E145BE-90BD-70C0-C5E3-47F625665F33}"/>
          </ac:spMkLst>
        </pc:spChg>
        <pc:picChg chg="mod">
          <ac:chgData name="LUIS MARIANO SÁNCHEZ BÁEZ" userId="2d6ec266-85fe-49e1-aa49-9e3925af256d" providerId="ADAL" clId="{F9BAA79F-9420-4795-BF44-99D3E0F7FF05}" dt="2024-09-30T16:54:24.354" v="3419" actId="1076"/>
          <ac:picMkLst>
            <pc:docMk/>
            <pc:sldMk cId="2179066106" sldId="298"/>
            <ac:picMk id="1034" creationId="{1C17C10A-3F4F-E8AF-5F8B-69945BF283E0}"/>
          </ac:picMkLst>
        </pc:picChg>
      </pc:sldChg>
      <pc:sldChg chg="addSp modSp mod modTransition">
        <pc:chgData name="LUIS MARIANO SÁNCHEZ BÁEZ" userId="2d6ec266-85fe-49e1-aa49-9e3925af256d" providerId="ADAL" clId="{F9BAA79F-9420-4795-BF44-99D3E0F7FF05}" dt="2024-10-01T04:34:41.462" v="3566"/>
        <pc:sldMkLst>
          <pc:docMk/>
          <pc:sldMk cId="2179066106" sldId="300"/>
        </pc:sldMkLst>
        <pc:spChg chg="mod">
          <ac:chgData name="LUIS MARIANO SÁNCHEZ BÁEZ" userId="2d6ec266-85fe-49e1-aa49-9e3925af256d" providerId="ADAL" clId="{F9BAA79F-9420-4795-BF44-99D3E0F7FF05}" dt="2024-09-28T07:10:20.164" v="1324" actId="14100"/>
          <ac:spMkLst>
            <pc:docMk/>
            <pc:sldMk cId="2179066106" sldId="300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30T16:50:56.442" v="3280" actId="20577"/>
          <ac:spMkLst>
            <pc:docMk/>
            <pc:sldMk cId="2179066106" sldId="300"/>
            <ac:spMk id="3" creationId="{00000000-0000-0000-0000-000000000000}"/>
          </ac:spMkLst>
        </pc:spChg>
        <pc:picChg chg="add mod">
          <ac:chgData name="LUIS MARIANO SÁNCHEZ BÁEZ" userId="2d6ec266-85fe-49e1-aa49-9e3925af256d" providerId="ADAL" clId="{F9BAA79F-9420-4795-BF44-99D3E0F7FF05}" dt="2024-09-28T07:13:58.082" v="1430" actId="14100"/>
          <ac:picMkLst>
            <pc:docMk/>
            <pc:sldMk cId="2179066106" sldId="300"/>
            <ac:picMk id="1026" creationId="{9FF0BCA4-8251-FC0D-C804-38B045DA19F9}"/>
          </ac:picMkLst>
        </pc:picChg>
        <pc:picChg chg="add mod">
          <ac:chgData name="LUIS MARIANO SÁNCHEZ BÁEZ" userId="2d6ec266-85fe-49e1-aa49-9e3925af256d" providerId="ADAL" clId="{F9BAA79F-9420-4795-BF44-99D3E0F7FF05}" dt="2024-09-28T07:15:39.387" v="1500" actId="14100"/>
          <ac:picMkLst>
            <pc:docMk/>
            <pc:sldMk cId="2179066106" sldId="300"/>
            <ac:picMk id="1028" creationId="{4B1A19F4-B2E7-C21F-4C49-5DCF16B4E6CD}"/>
          </ac:picMkLst>
        </pc:picChg>
      </pc:sldChg>
      <pc:sldChg chg="addSp delSp modSp mod modTransition setBg">
        <pc:chgData name="LUIS MARIANO SÁNCHEZ BÁEZ" userId="2d6ec266-85fe-49e1-aa49-9e3925af256d" providerId="ADAL" clId="{F9BAA79F-9420-4795-BF44-99D3E0F7FF05}" dt="2024-10-01T04:34:41.462" v="3566"/>
        <pc:sldMkLst>
          <pc:docMk/>
          <pc:sldMk cId="1976867630" sldId="306"/>
        </pc:sldMkLst>
        <pc:spChg chg="mod">
          <ac:chgData name="LUIS MARIANO SÁNCHEZ BÁEZ" userId="2d6ec266-85fe-49e1-aa49-9e3925af256d" providerId="ADAL" clId="{F9BAA79F-9420-4795-BF44-99D3E0F7FF05}" dt="2024-09-27T05:03:35.702" v="907" actId="26606"/>
          <ac:spMkLst>
            <pc:docMk/>
            <pc:sldMk cId="1976867630" sldId="306"/>
            <ac:spMk id="2" creationId="{00000000-0000-0000-0000-000000000000}"/>
          </ac:spMkLst>
        </pc:spChg>
        <pc:spChg chg="del">
          <ac:chgData name="LUIS MARIANO SÁNCHEZ BÁEZ" userId="2d6ec266-85fe-49e1-aa49-9e3925af256d" providerId="ADAL" clId="{F9BAA79F-9420-4795-BF44-99D3E0F7FF05}" dt="2024-09-27T05:01:56.415" v="875" actId="26606"/>
          <ac:spMkLst>
            <pc:docMk/>
            <pc:sldMk cId="1976867630" sldId="306"/>
            <ac:spMk id="3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5:03:23.848" v="901" actId="26606"/>
          <ac:spMkLst>
            <pc:docMk/>
            <pc:sldMk cId="1976867630" sldId="306"/>
            <ac:spMk id="10" creationId="{282086D7-FFDE-40CF-A09D-9BEB9D70797B}"/>
          </ac:spMkLst>
        </pc:spChg>
        <pc:spChg chg="add del">
          <ac:chgData name="LUIS MARIANO SÁNCHEZ BÁEZ" userId="2d6ec266-85fe-49e1-aa49-9e3925af256d" providerId="ADAL" clId="{F9BAA79F-9420-4795-BF44-99D3E0F7FF05}" dt="2024-09-27T05:03:23.848" v="901" actId="26606"/>
          <ac:spMkLst>
            <pc:docMk/>
            <pc:sldMk cId="1976867630" sldId="306"/>
            <ac:spMk id="12" creationId="{0EF9EB2F-9261-487B-9F73-DEE10D9E3A11}"/>
          </ac:spMkLst>
        </pc:spChg>
        <pc:spChg chg="add del">
          <ac:chgData name="LUIS MARIANO SÁNCHEZ BÁEZ" userId="2d6ec266-85fe-49e1-aa49-9e3925af256d" providerId="ADAL" clId="{F9BAA79F-9420-4795-BF44-99D3E0F7FF05}" dt="2024-09-27T05:03:23.848" v="901" actId="26606"/>
          <ac:spMkLst>
            <pc:docMk/>
            <pc:sldMk cId="1976867630" sldId="306"/>
            <ac:spMk id="14" creationId="{D6AEE16F-E153-48FA-B097-3680B830BEED}"/>
          </ac:spMkLst>
        </pc:spChg>
        <pc:spChg chg="add del">
          <ac:chgData name="LUIS MARIANO SÁNCHEZ BÁEZ" userId="2d6ec266-85fe-49e1-aa49-9e3925af256d" providerId="ADAL" clId="{F9BAA79F-9420-4795-BF44-99D3E0F7FF05}" dt="2024-09-27T05:03:30.467" v="904" actId="26606"/>
          <ac:spMkLst>
            <pc:docMk/>
            <pc:sldMk cId="1976867630" sldId="306"/>
            <ac:spMk id="16" creationId="{C437FABD-8C69-4801-8D9F-F88EFA0324EF}"/>
          </ac:spMkLst>
        </pc:spChg>
        <pc:spChg chg="add del">
          <ac:chgData name="LUIS MARIANO SÁNCHEZ BÁEZ" userId="2d6ec266-85fe-49e1-aa49-9e3925af256d" providerId="ADAL" clId="{F9BAA79F-9420-4795-BF44-99D3E0F7FF05}" dt="2024-09-27T05:03:30.467" v="904" actId="26606"/>
          <ac:spMkLst>
            <pc:docMk/>
            <pc:sldMk cId="1976867630" sldId="306"/>
            <ac:spMk id="17" creationId="{9BD2ECB5-E1D5-4F95-8DB5-D6B38DEEE9BF}"/>
          </ac:spMkLst>
        </pc:spChg>
        <pc:spChg chg="add del">
          <ac:chgData name="LUIS MARIANO SÁNCHEZ BÁEZ" userId="2d6ec266-85fe-49e1-aa49-9e3925af256d" providerId="ADAL" clId="{F9BAA79F-9420-4795-BF44-99D3E0F7FF05}" dt="2024-09-27T05:03:30.467" v="904" actId="26606"/>
          <ac:spMkLst>
            <pc:docMk/>
            <pc:sldMk cId="1976867630" sldId="306"/>
            <ac:spMk id="18" creationId="{1500752C-7683-4E03-95C5-06FCFE0C9C8C}"/>
          </ac:spMkLst>
        </pc:spChg>
        <pc:graphicFrameChg chg="add mod modGraphic">
          <ac:chgData name="LUIS MARIANO SÁNCHEZ BÁEZ" userId="2d6ec266-85fe-49e1-aa49-9e3925af256d" providerId="ADAL" clId="{F9BAA79F-9420-4795-BF44-99D3E0F7FF05}" dt="2024-09-27T05:04:04.715" v="924" actId="14100"/>
          <ac:graphicFrameMkLst>
            <pc:docMk/>
            <pc:sldMk cId="1976867630" sldId="306"/>
            <ac:graphicFrameMk id="5" creationId="{C80E355F-2649-F634-C178-B20B8A7441D0}"/>
          </ac:graphicFrameMkLst>
        </pc:graphicFrameChg>
      </pc:sldChg>
      <pc:sldChg chg="addSp delSp modSp mod modTransition setBg">
        <pc:chgData name="LUIS MARIANO SÁNCHEZ BÁEZ" userId="2d6ec266-85fe-49e1-aa49-9e3925af256d" providerId="ADAL" clId="{F9BAA79F-9420-4795-BF44-99D3E0F7FF05}" dt="2024-10-12T07:53:49.434" v="4170"/>
        <pc:sldMkLst>
          <pc:docMk/>
          <pc:sldMk cId="0" sldId="308"/>
        </pc:sldMkLst>
        <pc:spChg chg="mod">
          <ac:chgData name="LUIS MARIANO SÁNCHEZ BÁEZ" userId="2d6ec266-85fe-49e1-aa49-9e3925af256d" providerId="ADAL" clId="{F9BAA79F-9420-4795-BF44-99D3E0F7FF05}" dt="2024-09-27T05:12:27.528" v="1161" actId="1076"/>
          <ac:spMkLst>
            <pc:docMk/>
            <pc:sldMk cId="0" sldId="308"/>
            <ac:spMk id="2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5:05:55.699" v="949" actId="26606"/>
          <ac:spMkLst>
            <pc:docMk/>
            <pc:sldMk cId="0" sldId="308"/>
            <ac:spMk id="3" creationId="{00000000-0000-0000-0000-000000000000}"/>
          </ac:spMkLst>
        </pc:spChg>
        <pc:spChg chg="add mod">
          <ac:chgData name="LUIS MARIANO SÁNCHEZ BÁEZ" userId="2d6ec266-85fe-49e1-aa49-9e3925af256d" providerId="ADAL" clId="{F9BAA79F-9420-4795-BF44-99D3E0F7FF05}" dt="2024-09-27T05:12:45.794" v="1164" actId="1076"/>
          <ac:spMkLst>
            <pc:docMk/>
            <pc:sldMk cId="0" sldId="308"/>
            <ac:spMk id="4" creationId="{3AA737B4-4625-D16A-6E75-3E7858F01778}"/>
          </ac:spMkLst>
        </pc:spChg>
        <pc:spChg chg="add del">
          <ac:chgData name="LUIS MARIANO SÁNCHEZ BÁEZ" userId="2d6ec266-85fe-49e1-aa49-9e3925af256d" providerId="ADAL" clId="{F9BAA79F-9420-4795-BF44-99D3E0F7FF05}" dt="2024-09-27T05:05:55.637" v="948" actId="26606"/>
          <ac:spMkLst>
            <pc:docMk/>
            <pc:sldMk cId="0" sldId="308"/>
            <ac:spMk id="7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5:05:55.637" v="948" actId="26606"/>
          <ac:spMkLst>
            <pc:docMk/>
            <pc:sldMk cId="0" sldId="308"/>
            <ac:spMk id="8" creationId="{40851669-7281-49C2-8BF0-67BA70EC1AC7}"/>
          </ac:spMkLst>
        </pc:spChg>
        <pc:spChg chg="add del">
          <ac:chgData name="LUIS MARIANO SÁNCHEZ BÁEZ" userId="2d6ec266-85fe-49e1-aa49-9e3925af256d" providerId="ADAL" clId="{F9BAA79F-9420-4795-BF44-99D3E0F7FF05}" dt="2024-09-27T05:05:55.637" v="948" actId="26606"/>
          <ac:spMkLst>
            <pc:docMk/>
            <pc:sldMk cId="0" sldId="308"/>
            <ac:spMk id="10" creationId="{16992B13-74C4-4370-93C5-F5403D944D8E}"/>
          </ac:spMkLst>
        </pc:spChg>
        <pc:spChg chg="add del">
          <ac:chgData name="LUIS MARIANO SÁNCHEZ BÁEZ" userId="2d6ec266-85fe-49e1-aa49-9e3925af256d" providerId="ADAL" clId="{F9BAA79F-9420-4795-BF44-99D3E0F7FF05}" dt="2024-09-27T05:05:55.637" v="948" actId="26606"/>
          <ac:spMkLst>
            <pc:docMk/>
            <pc:sldMk cId="0" sldId="308"/>
            <ac:spMk id="12" creationId="{A3AE1F77-1EC8-47BA-A381-B6618A2FCD65}"/>
          </ac:spMkLst>
        </pc:spChg>
        <pc:graphicFrameChg chg="add del">
          <ac:chgData name="LUIS MARIANO SÁNCHEZ BÁEZ" userId="2d6ec266-85fe-49e1-aa49-9e3925af256d" providerId="ADAL" clId="{F9BAA79F-9420-4795-BF44-99D3E0F7FF05}" dt="2024-09-27T05:05:54.086" v="946" actId="26606"/>
          <ac:graphicFrameMkLst>
            <pc:docMk/>
            <pc:sldMk cId="0" sldId="308"/>
            <ac:graphicFrameMk id="5" creationId="{AF3D7DC2-13CF-FF12-BC53-FAA283C54018}"/>
          </ac:graphicFrameMkLst>
        </pc:graphicFrameChg>
        <pc:graphicFrameChg chg="add mod modGraphic">
          <ac:chgData name="LUIS MARIANO SÁNCHEZ BÁEZ" userId="2d6ec266-85fe-49e1-aa49-9e3925af256d" providerId="ADAL" clId="{F9BAA79F-9420-4795-BF44-99D3E0F7FF05}" dt="2024-09-28T09:56:01.664" v="2704" actId="207"/>
          <ac:graphicFrameMkLst>
            <pc:docMk/>
            <pc:sldMk cId="0" sldId="308"/>
            <ac:graphicFrameMk id="14" creationId="{AF3D7DC2-13CF-FF12-BC53-FAA283C54018}"/>
          </ac:graphicFrameMkLst>
        </pc:graphicFrameChg>
      </pc:sldChg>
      <pc:sldChg chg="addSp modSp mod modTransition setBg modAnim">
        <pc:chgData name="LUIS MARIANO SÁNCHEZ BÁEZ" userId="2d6ec266-85fe-49e1-aa49-9e3925af256d" providerId="ADAL" clId="{F9BAA79F-9420-4795-BF44-99D3E0F7FF05}" dt="2024-10-01T04:34:41.462" v="3566"/>
        <pc:sldMkLst>
          <pc:docMk/>
          <pc:sldMk cId="0" sldId="309"/>
        </pc:sldMkLst>
        <pc:spChg chg="mod">
          <ac:chgData name="LUIS MARIANO SÁNCHEZ BÁEZ" userId="2d6ec266-85fe-49e1-aa49-9e3925af256d" providerId="ADAL" clId="{F9BAA79F-9420-4795-BF44-99D3E0F7FF05}" dt="2024-09-27T04:34:00.791" v="245" actId="14100"/>
          <ac:spMkLst>
            <pc:docMk/>
            <pc:sldMk cId="0" sldId="309"/>
            <ac:spMk id="3" creationId="{00000000-0000-0000-0000-000000000000}"/>
          </ac:spMkLst>
        </pc:spChg>
        <pc:spChg chg="add">
          <ac:chgData name="LUIS MARIANO SÁNCHEZ BÁEZ" userId="2d6ec266-85fe-49e1-aa49-9e3925af256d" providerId="ADAL" clId="{F9BAA79F-9420-4795-BF44-99D3E0F7FF05}" dt="2024-09-27T04:30:54.840" v="196" actId="26606"/>
          <ac:spMkLst>
            <pc:docMk/>
            <pc:sldMk cId="0" sldId="309"/>
            <ac:spMk id="1033" creationId="{2086F8BD-96F8-458F-BB69-5FF096FCF35D}"/>
          </ac:spMkLst>
        </pc:spChg>
        <pc:spChg chg="add">
          <ac:chgData name="LUIS MARIANO SÁNCHEZ BÁEZ" userId="2d6ec266-85fe-49e1-aa49-9e3925af256d" providerId="ADAL" clId="{F9BAA79F-9420-4795-BF44-99D3E0F7FF05}" dt="2024-09-27T04:30:54.840" v="196" actId="26606"/>
          <ac:spMkLst>
            <pc:docMk/>
            <pc:sldMk cId="0" sldId="309"/>
            <ac:spMk id="1035" creationId="{23BA66B0-AFD2-45ED-9A18-852678B1C1AE}"/>
          </ac:spMkLst>
        </pc:spChg>
        <pc:spChg chg="add">
          <ac:chgData name="LUIS MARIANO SÁNCHEZ BÁEZ" userId="2d6ec266-85fe-49e1-aa49-9e3925af256d" providerId="ADAL" clId="{F9BAA79F-9420-4795-BF44-99D3E0F7FF05}" dt="2024-09-27T04:30:54.840" v="196" actId="26606"/>
          <ac:spMkLst>
            <pc:docMk/>
            <pc:sldMk cId="0" sldId="309"/>
            <ac:spMk id="1037" creationId="{8B05A74C-FD77-40CB-B9D6-51AF3C314A74}"/>
          </ac:spMkLst>
        </pc:spChg>
        <pc:spChg chg="add">
          <ac:chgData name="LUIS MARIANO SÁNCHEZ BÁEZ" userId="2d6ec266-85fe-49e1-aa49-9e3925af256d" providerId="ADAL" clId="{F9BAA79F-9420-4795-BF44-99D3E0F7FF05}" dt="2024-09-27T04:30:54.840" v="196" actId="26606"/>
          <ac:spMkLst>
            <pc:docMk/>
            <pc:sldMk cId="0" sldId="309"/>
            <ac:spMk id="1039" creationId="{394747E0-823A-458C-94FD-EF4BE56B7F39}"/>
          </ac:spMkLst>
        </pc:spChg>
        <pc:spChg chg="add">
          <ac:chgData name="LUIS MARIANO SÁNCHEZ BÁEZ" userId="2d6ec266-85fe-49e1-aa49-9e3925af256d" providerId="ADAL" clId="{F9BAA79F-9420-4795-BF44-99D3E0F7FF05}" dt="2024-09-27T04:30:54.840" v="196" actId="26606"/>
          <ac:spMkLst>
            <pc:docMk/>
            <pc:sldMk cId="0" sldId="309"/>
            <ac:spMk id="1041" creationId="{F8886470-BA23-42D1-832F-EF495B21EBEA}"/>
          </ac:spMkLst>
        </pc:spChg>
        <pc:spChg chg="add">
          <ac:chgData name="LUIS MARIANO SÁNCHEZ BÁEZ" userId="2d6ec266-85fe-49e1-aa49-9e3925af256d" providerId="ADAL" clId="{F9BAA79F-9420-4795-BF44-99D3E0F7FF05}" dt="2024-09-27T04:30:54.840" v="196" actId="26606"/>
          <ac:spMkLst>
            <pc:docMk/>
            <pc:sldMk cId="0" sldId="309"/>
            <ac:spMk id="1043" creationId="{D1A4CC09-7863-4DDA-BC98-C7BCE919DCB0}"/>
          </ac:spMkLst>
        </pc:spChg>
        <pc:spChg chg="add">
          <ac:chgData name="LUIS MARIANO SÁNCHEZ BÁEZ" userId="2d6ec266-85fe-49e1-aa49-9e3925af256d" providerId="ADAL" clId="{F9BAA79F-9420-4795-BF44-99D3E0F7FF05}" dt="2024-09-27T04:30:54.840" v="196" actId="26606"/>
          <ac:spMkLst>
            <pc:docMk/>
            <pc:sldMk cId="0" sldId="309"/>
            <ac:spMk id="1045" creationId="{CF16B4D6-D068-4D9A-A5C6-6D52E233D583}"/>
          </ac:spMkLst>
        </pc:spChg>
        <pc:picChg chg="mod">
          <ac:chgData name="LUIS MARIANO SÁNCHEZ BÁEZ" userId="2d6ec266-85fe-49e1-aa49-9e3925af256d" providerId="ADAL" clId="{F9BAA79F-9420-4795-BF44-99D3E0F7FF05}" dt="2024-09-27T04:32:12.734" v="216" actId="1076"/>
          <ac:picMkLst>
            <pc:docMk/>
            <pc:sldMk cId="0" sldId="309"/>
            <ac:picMk id="1028" creationId="{C1D9180C-2A82-785C-636B-68F28616EB8D}"/>
          </ac:picMkLst>
        </pc:picChg>
      </pc:sldChg>
      <pc:sldChg chg="addSp delSp modSp mod modTransition setBg">
        <pc:chgData name="LUIS MARIANO SÁNCHEZ BÁEZ" userId="2d6ec266-85fe-49e1-aa49-9e3925af256d" providerId="ADAL" clId="{F9BAA79F-9420-4795-BF44-99D3E0F7FF05}" dt="2024-10-01T04:34:41.462" v="3566"/>
        <pc:sldMkLst>
          <pc:docMk/>
          <pc:sldMk cId="0" sldId="310"/>
        </pc:sldMkLst>
        <pc:spChg chg="mod">
          <ac:chgData name="LUIS MARIANO SÁNCHEZ BÁEZ" userId="2d6ec266-85fe-49e1-aa49-9e3925af256d" providerId="ADAL" clId="{F9BAA79F-9420-4795-BF44-99D3E0F7FF05}" dt="2024-09-27T04:19:41.106" v="25" actId="26606"/>
          <ac:spMkLst>
            <pc:docMk/>
            <pc:sldMk cId="0" sldId="310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30T16:49:18.812" v="3278" actId="20577"/>
          <ac:spMkLst>
            <pc:docMk/>
            <pc:sldMk cId="0" sldId="310"/>
            <ac:spMk id="4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27T04:19:39.603" v="22" actId="26606"/>
          <ac:spMkLst>
            <pc:docMk/>
            <pc:sldMk cId="0" sldId="310"/>
            <ac:spMk id="10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27T04:19:39.603" v="22" actId="26606"/>
          <ac:spMkLst>
            <pc:docMk/>
            <pc:sldMk cId="0" sldId="310"/>
            <ac:spMk id="12" creationId="{BCD63B47-914A-418A-BA06-1B760F273F36}"/>
          </ac:spMkLst>
        </pc:spChg>
        <pc:spChg chg="add del">
          <ac:chgData name="LUIS MARIANO SÁNCHEZ BÁEZ" userId="2d6ec266-85fe-49e1-aa49-9e3925af256d" providerId="ADAL" clId="{F9BAA79F-9420-4795-BF44-99D3E0F7FF05}" dt="2024-09-27T04:19:41.052" v="24" actId="26606"/>
          <ac:spMkLst>
            <pc:docMk/>
            <pc:sldMk cId="0" sldId="310"/>
            <ac:spMk id="15" creationId="{FF606621-EDD0-4CB0-B5A0-2BD458842F01}"/>
          </ac:spMkLst>
        </pc:spChg>
        <pc:spChg chg="add del">
          <ac:chgData name="LUIS MARIANO SÁNCHEZ BÁEZ" userId="2d6ec266-85fe-49e1-aa49-9e3925af256d" providerId="ADAL" clId="{F9BAA79F-9420-4795-BF44-99D3E0F7FF05}" dt="2024-09-27T04:19:41.052" v="24" actId="26606"/>
          <ac:spMkLst>
            <pc:docMk/>
            <pc:sldMk cId="0" sldId="310"/>
            <ac:spMk id="16" creationId="{F7E0AF57-42C6-4312-BEDF-A384DC8E42D4}"/>
          </ac:spMkLst>
        </pc:spChg>
        <pc:spChg chg="add">
          <ac:chgData name="LUIS MARIANO SÁNCHEZ BÁEZ" userId="2d6ec266-85fe-49e1-aa49-9e3925af256d" providerId="ADAL" clId="{F9BAA79F-9420-4795-BF44-99D3E0F7FF05}" dt="2024-09-27T04:19:41.106" v="25" actId="26606"/>
          <ac:spMkLst>
            <pc:docMk/>
            <pc:sldMk cId="0" sldId="310"/>
            <ac:spMk id="19" creationId="{18E8C5BB-A90A-496B-A745-79A49F350F0A}"/>
          </ac:spMkLst>
        </pc:spChg>
        <pc:spChg chg="add">
          <ac:chgData name="LUIS MARIANO SÁNCHEZ BÁEZ" userId="2d6ec266-85fe-49e1-aa49-9e3925af256d" providerId="ADAL" clId="{F9BAA79F-9420-4795-BF44-99D3E0F7FF05}" dt="2024-09-27T04:19:41.106" v="25" actId="26606"/>
          <ac:spMkLst>
            <pc:docMk/>
            <pc:sldMk cId="0" sldId="310"/>
            <ac:spMk id="20" creationId="{BCD63B47-914A-418A-BA06-1B760F273F36}"/>
          </ac:spMkLst>
        </pc:spChg>
        <pc:picChg chg="add del">
          <ac:chgData name="LUIS MARIANO SÁNCHEZ BÁEZ" userId="2d6ec266-85fe-49e1-aa49-9e3925af256d" providerId="ADAL" clId="{F9BAA79F-9420-4795-BF44-99D3E0F7FF05}" dt="2024-09-27T04:19:39.603" v="22" actId="26606"/>
          <ac:picMkLst>
            <pc:docMk/>
            <pc:sldMk cId="0" sldId="310"/>
            <ac:picMk id="6" creationId="{BB0D0419-E562-51AE-E6E5-A99F758A208C}"/>
          </ac:picMkLst>
        </pc:picChg>
        <pc:picChg chg="add del">
          <ac:chgData name="LUIS MARIANO SÁNCHEZ BÁEZ" userId="2d6ec266-85fe-49e1-aa49-9e3925af256d" providerId="ADAL" clId="{F9BAA79F-9420-4795-BF44-99D3E0F7FF05}" dt="2024-09-27T04:19:41.052" v="24" actId="26606"/>
          <ac:picMkLst>
            <pc:docMk/>
            <pc:sldMk cId="0" sldId="310"/>
            <ac:picMk id="14" creationId="{E43EF771-2053-F6D9-DB3B-AD31E7BA1835}"/>
          </ac:picMkLst>
        </pc:picChg>
        <pc:picChg chg="add">
          <ac:chgData name="LUIS MARIANO SÁNCHEZ BÁEZ" userId="2d6ec266-85fe-49e1-aa49-9e3925af256d" providerId="ADAL" clId="{F9BAA79F-9420-4795-BF44-99D3E0F7FF05}" dt="2024-09-27T04:19:41.106" v="25" actId="26606"/>
          <ac:picMkLst>
            <pc:docMk/>
            <pc:sldMk cId="0" sldId="310"/>
            <ac:picMk id="18" creationId="{BB0D0419-E562-51AE-E6E5-A99F758A208C}"/>
          </ac:picMkLst>
        </pc:picChg>
      </pc:sldChg>
      <pc:sldChg chg="addSp delSp modSp mod modTransition setBg">
        <pc:chgData name="LUIS MARIANO SÁNCHEZ BÁEZ" userId="2d6ec266-85fe-49e1-aa49-9e3925af256d" providerId="ADAL" clId="{F9BAA79F-9420-4795-BF44-99D3E0F7FF05}" dt="2024-10-02T15:59:13.503" v="3939" actId="20577"/>
        <pc:sldMkLst>
          <pc:docMk/>
          <pc:sldMk cId="0" sldId="311"/>
        </pc:sldMkLst>
        <pc:spChg chg="mod">
          <ac:chgData name="LUIS MARIANO SÁNCHEZ BÁEZ" userId="2d6ec266-85fe-49e1-aa49-9e3925af256d" providerId="ADAL" clId="{F9BAA79F-9420-4795-BF44-99D3E0F7FF05}" dt="2024-09-30T13:15:07.590" v="2923" actId="26606"/>
          <ac:spMkLst>
            <pc:docMk/>
            <pc:sldMk cId="0" sldId="311"/>
            <ac:spMk id="2" creationId="{00000000-0000-0000-0000-000000000000}"/>
          </ac:spMkLst>
        </pc:spChg>
        <pc:spChg chg="mod ord">
          <ac:chgData name="LUIS MARIANO SÁNCHEZ BÁEZ" userId="2d6ec266-85fe-49e1-aa49-9e3925af256d" providerId="ADAL" clId="{F9BAA79F-9420-4795-BF44-99D3E0F7FF05}" dt="2024-10-02T15:59:13.503" v="3939" actId="20577"/>
          <ac:spMkLst>
            <pc:docMk/>
            <pc:sldMk cId="0" sldId="311"/>
            <ac:spMk id="4" creationId="{00000000-0000-0000-0000-000000000000}"/>
          </ac:spMkLst>
        </pc:spChg>
        <pc:spChg chg="add del">
          <ac:chgData name="LUIS MARIANO SÁNCHEZ BÁEZ" userId="2d6ec266-85fe-49e1-aa49-9e3925af256d" providerId="ADAL" clId="{F9BAA79F-9420-4795-BF44-99D3E0F7FF05}" dt="2024-09-30T13:15:07.590" v="2923" actId="26606"/>
          <ac:spMkLst>
            <pc:docMk/>
            <pc:sldMk cId="0" sldId="311"/>
            <ac:spMk id="8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30T13:15:07.590" v="2923" actId="26606"/>
          <ac:spMkLst>
            <pc:docMk/>
            <pc:sldMk cId="0" sldId="311"/>
            <ac:spMk id="9" creationId="{BCD63B47-914A-418A-BA06-1B760F273F36}"/>
          </ac:spMkLst>
        </pc:spChg>
        <pc:spChg chg="add del">
          <ac:chgData name="LUIS MARIANO SÁNCHEZ BÁEZ" userId="2d6ec266-85fe-49e1-aa49-9e3925af256d" providerId="ADAL" clId="{F9BAA79F-9420-4795-BF44-99D3E0F7FF05}" dt="2024-09-27T04:40:23.380" v="417" actId="26606"/>
          <ac:spMkLst>
            <pc:docMk/>
            <pc:sldMk cId="0" sldId="311"/>
            <ac:spMk id="10" creationId="{18E8C5BB-A90A-496B-A745-79A49F350F0A}"/>
          </ac:spMkLst>
        </pc:spChg>
        <pc:spChg chg="add del">
          <ac:chgData name="LUIS MARIANO SÁNCHEZ BÁEZ" userId="2d6ec266-85fe-49e1-aa49-9e3925af256d" providerId="ADAL" clId="{F9BAA79F-9420-4795-BF44-99D3E0F7FF05}" dt="2024-09-27T04:40:23.380" v="417" actId="26606"/>
          <ac:spMkLst>
            <pc:docMk/>
            <pc:sldMk cId="0" sldId="311"/>
            <ac:spMk id="12" creationId="{BCD63B47-914A-418A-BA06-1B760F273F36}"/>
          </ac:spMkLst>
        </pc:spChg>
        <pc:picChg chg="add del mod">
          <ac:chgData name="LUIS MARIANO SÁNCHEZ BÁEZ" userId="2d6ec266-85fe-49e1-aa49-9e3925af256d" providerId="ADAL" clId="{F9BAA79F-9420-4795-BF44-99D3E0F7FF05}" dt="2024-09-27T04:40:23.380" v="417" actId="26606"/>
          <ac:picMkLst>
            <pc:docMk/>
            <pc:sldMk cId="0" sldId="311"/>
            <ac:picMk id="6" creationId="{5F42BE0C-8562-C34C-7BCE-A2C7FDA50C71}"/>
          </ac:picMkLst>
        </pc:picChg>
        <pc:picChg chg="add del">
          <ac:chgData name="LUIS MARIANO SÁNCHEZ BÁEZ" userId="2d6ec266-85fe-49e1-aa49-9e3925af256d" providerId="ADAL" clId="{F9BAA79F-9420-4795-BF44-99D3E0F7FF05}" dt="2024-09-30T13:15:07.590" v="2923" actId="26606"/>
          <ac:picMkLst>
            <pc:docMk/>
            <pc:sldMk cId="0" sldId="311"/>
            <ac:picMk id="7" creationId="{127410CD-DC90-0658-437F-E4A12E910B9F}"/>
          </ac:picMkLst>
        </pc:picChg>
        <pc:picChg chg="add mod">
          <ac:chgData name="LUIS MARIANO SÁNCHEZ BÁEZ" userId="2d6ec266-85fe-49e1-aa49-9e3925af256d" providerId="ADAL" clId="{F9BAA79F-9420-4795-BF44-99D3E0F7FF05}" dt="2024-09-30T16:49:39.607" v="3279" actId="1076"/>
          <ac:picMkLst>
            <pc:docMk/>
            <pc:sldMk cId="0" sldId="311"/>
            <ac:picMk id="1026" creationId="{350A2A2D-8C0C-4B72-91CE-010F6628A8D1}"/>
          </ac:picMkLst>
        </pc:picChg>
      </pc:sldChg>
      <pc:sldChg chg="addSp modSp mod modTransition setBg">
        <pc:chgData name="LUIS MARIANO SÁNCHEZ BÁEZ" userId="2d6ec266-85fe-49e1-aa49-9e3925af256d" providerId="ADAL" clId="{F9BAA79F-9420-4795-BF44-99D3E0F7FF05}" dt="2024-10-01T04:34:41.462" v="3566"/>
        <pc:sldMkLst>
          <pc:docMk/>
          <pc:sldMk cId="0" sldId="312"/>
        </pc:sldMkLst>
        <pc:spChg chg="mod">
          <ac:chgData name="LUIS MARIANO SÁNCHEZ BÁEZ" userId="2d6ec266-85fe-49e1-aa49-9e3925af256d" providerId="ADAL" clId="{F9BAA79F-9420-4795-BF44-99D3E0F7FF05}" dt="2024-09-27T05:04:33.469" v="926" actId="26606"/>
          <ac:spMkLst>
            <pc:docMk/>
            <pc:sldMk cId="0" sldId="312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09-27T05:05:30.560" v="944" actId="255"/>
          <ac:spMkLst>
            <pc:docMk/>
            <pc:sldMk cId="0" sldId="312"/>
            <ac:spMk id="4" creationId="{00000000-0000-0000-0000-000000000000}"/>
          </ac:spMkLst>
        </pc:spChg>
        <pc:spChg chg="add">
          <ac:chgData name="LUIS MARIANO SÁNCHEZ BÁEZ" userId="2d6ec266-85fe-49e1-aa49-9e3925af256d" providerId="ADAL" clId="{F9BAA79F-9420-4795-BF44-99D3E0F7FF05}" dt="2024-09-27T05:04:33.469" v="926" actId="26606"/>
          <ac:spMkLst>
            <pc:docMk/>
            <pc:sldMk cId="0" sldId="312"/>
            <ac:spMk id="10" creationId="{18E8C5BB-A90A-496B-A745-79A49F350F0A}"/>
          </ac:spMkLst>
        </pc:spChg>
        <pc:spChg chg="add">
          <ac:chgData name="LUIS MARIANO SÁNCHEZ BÁEZ" userId="2d6ec266-85fe-49e1-aa49-9e3925af256d" providerId="ADAL" clId="{F9BAA79F-9420-4795-BF44-99D3E0F7FF05}" dt="2024-09-27T05:04:33.469" v="926" actId="26606"/>
          <ac:spMkLst>
            <pc:docMk/>
            <pc:sldMk cId="0" sldId="312"/>
            <ac:spMk id="12" creationId="{BCD63B47-914A-418A-BA06-1B760F273F36}"/>
          </ac:spMkLst>
        </pc:spChg>
        <pc:picChg chg="add">
          <ac:chgData name="LUIS MARIANO SÁNCHEZ BÁEZ" userId="2d6ec266-85fe-49e1-aa49-9e3925af256d" providerId="ADAL" clId="{F9BAA79F-9420-4795-BF44-99D3E0F7FF05}" dt="2024-09-27T05:04:33.469" v="926" actId="26606"/>
          <ac:picMkLst>
            <pc:docMk/>
            <pc:sldMk cId="0" sldId="312"/>
            <ac:picMk id="6" creationId="{5EC939BA-4D9B-D941-0B13-F34BCD44DA48}"/>
          </ac:picMkLst>
        </pc:picChg>
      </pc:sldChg>
      <pc:sldChg chg="modSp mod modTransition">
        <pc:chgData name="LUIS MARIANO SÁNCHEZ BÁEZ" userId="2d6ec266-85fe-49e1-aa49-9e3925af256d" providerId="ADAL" clId="{F9BAA79F-9420-4795-BF44-99D3E0F7FF05}" dt="2024-10-01T04:34:41.462" v="3566"/>
        <pc:sldMkLst>
          <pc:docMk/>
          <pc:sldMk cId="754114224" sldId="313"/>
        </pc:sldMkLst>
        <pc:spChg chg="mod">
          <ac:chgData name="LUIS MARIANO SÁNCHEZ BÁEZ" userId="2d6ec266-85fe-49e1-aa49-9e3925af256d" providerId="ADAL" clId="{F9BAA79F-9420-4795-BF44-99D3E0F7FF05}" dt="2024-09-30T13:23:38.587" v="3081" actId="27636"/>
          <ac:spMkLst>
            <pc:docMk/>
            <pc:sldMk cId="754114224" sldId="313"/>
            <ac:spMk id="3" creationId="{00000000-0000-0000-0000-000000000000}"/>
          </ac:spMkLst>
        </pc:spChg>
      </pc:sldChg>
      <pc:sldChg chg="addSp delSp modSp mod modTransition modAnim">
        <pc:chgData name="LUIS MARIANO SÁNCHEZ BÁEZ" userId="2d6ec266-85fe-49e1-aa49-9e3925af256d" providerId="ADAL" clId="{F9BAA79F-9420-4795-BF44-99D3E0F7FF05}" dt="2024-10-02T06:59:50.803" v="3738" actId="1076"/>
        <pc:sldMkLst>
          <pc:docMk/>
          <pc:sldMk cId="2120311790" sldId="314"/>
        </pc:sldMkLst>
        <pc:spChg chg="mod">
          <ac:chgData name="LUIS MARIANO SÁNCHEZ BÁEZ" userId="2d6ec266-85fe-49e1-aa49-9e3925af256d" providerId="ADAL" clId="{F9BAA79F-9420-4795-BF44-99D3E0F7FF05}" dt="2024-09-28T07:17:24.266" v="1611" actId="207"/>
          <ac:spMkLst>
            <pc:docMk/>
            <pc:sldMk cId="2120311790" sldId="314"/>
            <ac:spMk id="2" creationId="{00000000-0000-0000-0000-000000000000}"/>
          </ac:spMkLst>
        </pc:spChg>
        <pc:spChg chg="mod">
          <ac:chgData name="LUIS MARIANO SÁNCHEZ BÁEZ" userId="2d6ec266-85fe-49e1-aa49-9e3925af256d" providerId="ADAL" clId="{F9BAA79F-9420-4795-BF44-99D3E0F7FF05}" dt="2024-10-02T06:57:38.557" v="3680" actId="179"/>
          <ac:spMkLst>
            <pc:docMk/>
            <pc:sldMk cId="2120311790" sldId="314"/>
            <ac:spMk id="3" creationId="{00000000-0000-0000-0000-000000000000}"/>
          </ac:spMkLst>
        </pc:spChg>
        <pc:spChg chg="add mod ord">
          <ac:chgData name="LUIS MARIANO SÁNCHEZ BÁEZ" userId="2d6ec266-85fe-49e1-aa49-9e3925af256d" providerId="ADAL" clId="{F9BAA79F-9420-4795-BF44-99D3E0F7FF05}" dt="2024-10-02T06:59:46.925" v="3737" actId="207"/>
          <ac:spMkLst>
            <pc:docMk/>
            <pc:sldMk cId="2120311790" sldId="314"/>
            <ac:spMk id="4" creationId="{38C27F16-E237-FECB-FF81-AF64BB920587}"/>
          </ac:spMkLst>
        </pc:spChg>
        <pc:spChg chg="add mod">
          <ac:chgData name="LUIS MARIANO SÁNCHEZ BÁEZ" userId="2d6ec266-85fe-49e1-aa49-9e3925af256d" providerId="ADAL" clId="{F9BAA79F-9420-4795-BF44-99D3E0F7FF05}" dt="2024-10-02T06:59:32.343" v="3733" actId="1076"/>
          <ac:spMkLst>
            <pc:docMk/>
            <pc:sldMk cId="2120311790" sldId="314"/>
            <ac:spMk id="5" creationId="{0197F662-F7DF-D19E-98D2-93D9F7F319E6}"/>
          </ac:spMkLst>
        </pc:spChg>
        <pc:picChg chg="del">
          <ac:chgData name="LUIS MARIANO SÁNCHEZ BÁEZ" userId="2d6ec266-85fe-49e1-aa49-9e3925af256d" providerId="ADAL" clId="{F9BAA79F-9420-4795-BF44-99D3E0F7FF05}" dt="2024-09-28T07:19:05.234" v="1619" actId="478"/>
          <ac:picMkLst>
            <pc:docMk/>
            <pc:sldMk cId="2120311790" sldId="314"/>
            <ac:picMk id="1034" creationId="{1C17C10A-3F4F-E8AF-5F8B-69945BF283E0}"/>
          </ac:picMkLst>
        </pc:picChg>
        <pc:picChg chg="add mod">
          <ac:chgData name="LUIS MARIANO SÁNCHEZ BÁEZ" userId="2d6ec266-85fe-49e1-aa49-9e3925af256d" providerId="ADAL" clId="{F9BAA79F-9420-4795-BF44-99D3E0F7FF05}" dt="2024-10-02T06:59:50.803" v="3738" actId="1076"/>
          <ac:picMkLst>
            <pc:docMk/>
            <pc:sldMk cId="2120311790" sldId="314"/>
            <ac:picMk id="2050" creationId="{38CBB584-A7B5-D52D-95EA-B32767A360CE}"/>
          </ac:picMkLst>
        </pc:picChg>
      </pc:sldChg>
      <pc:sldMasterChg chg="modTransition modSldLayout">
        <pc:chgData name="LUIS MARIANO SÁNCHEZ BÁEZ" userId="2d6ec266-85fe-49e1-aa49-9e3925af256d" providerId="ADAL" clId="{F9BAA79F-9420-4795-BF44-99D3E0F7FF05}" dt="2024-10-01T04:34:41.462" v="3566"/>
        <pc:sldMasterMkLst>
          <pc:docMk/>
          <pc:sldMasterMk cId="1452796258" sldId="2147483744"/>
        </pc:sldMasterMkLst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795692818" sldId="2147483745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4061391480" sldId="2147483746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639029920" sldId="2147483747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4123701512" sldId="2147483748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2143941334" sldId="2147483749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899875758" sldId="2147483750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050073153" sldId="2147483751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74692424" sldId="2147483752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783521454" sldId="2147483753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055155023" sldId="2147483754"/>
          </pc:sldLayoutMkLst>
        </pc:sldLayoutChg>
        <pc:sldLayoutChg chg="modTransition">
          <pc:chgData name="LUIS MARIANO SÁNCHEZ BÁEZ" userId="2d6ec266-85fe-49e1-aa49-9e3925af256d" providerId="ADAL" clId="{F9BAA79F-9420-4795-BF44-99D3E0F7FF05}" dt="2024-10-01T04:34:41.462" v="3566"/>
          <pc:sldLayoutMkLst>
            <pc:docMk/>
            <pc:sldMasterMk cId="1452796258" sldId="2147483744"/>
            <pc:sldLayoutMk cId="1970577729" sldId="2147483755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0556B6-F85A-4228-AF62-F664A66F3D4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2A3ECC9-C889-4AE6-A1C9-228D42891F5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Es fundamental el RESPETO</a:t>
          </a:r>
          <a:r>
            <a:rPr lang="en-GB" b="1" dirty="0"/>
            <a:t> a los compañeros.</a:t>
          </a:r>
          <a:endParaRPr lang="en-US" dirty="0"/>
        </a:p>
      </dgm:t>
    </dgm:pt>
    <dgm:pt modelId="{EA1AE82A-BC7B-427D-8C45-EDACD2505042}" type="parTrans" cxnId="{0E434839-69DC-44E8-80BE-1E6590A245CB}">
      <dgm:prSet/>
      <dgm:spPr/>
      <dgm:t>
        <a:bodyPr/>
        <a:lstStyle/>
        <a:p>
          <a:endParaRPr lang="en-US"/>
        </a:p>
      </dgm:t>
    </dgm:pt>
    <dgm:pt modelId="{806CEBAC-C0B8-4DB9-92DB-E15F27340403}" type="sibTrans" cxnId="{0E434839-69DC-44E8-80BE-1E6590A245C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85092A7-8ABF-42E5-9738-9FB679515B4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Respeto a los profesores y </a:t>
          </a:r>
          <a:r>
            <a:rPr lang="en-GB" b="1" dirty="0" err="1"/>
            <a:t>monitores</a:t>
          </a:r>
          <a:r>
            <a:rPr lang="en-GB" dirty="0"/>
            <a:t> que les </a:t>
          </a:r>
          <a:r>
            <a:rPr lang="en-GB" dirty="0" err="1"/>
            <a:t>atienden</a:t>
          </a:r>
          <a:r>
            <a:rPr lang="en-GB" dirty="0"/>
            <a:t> en los diferentes </a:t>
          </a:r>
          <a:r>
            <a:rPr lang="en-GB" dirty="0" err="1"/>
            <a:t>servicios</a:t>
          </a:r>
          <a:r>
            <a:rPr lang="en-GB" dirty="0"/>
            <a:t>.</a:t>
          </a:r>
          <a:endParaRPr lang="en-US" dirty="0"/>
        </a:p>
      </dgm:t>
    </dgm:pt>
    <dgm:pt modelId="{0DE52224-1C79-4AA6-9186-BCCD918C5240}" type="parTrans" cxnId="{92BF7921-436F-41FB-8B4A-A1616885387B}">
      <dgm:prSet/>
      <dgm:spPr/>
      <dgm:t>
        <a:bodyPr/>
        <a:lstStyle/>
        <a:p>
          <a:endParaRPr lang="en-US"/>
        </a:p>
      </dgm:t>
    </dgm:pt>
    <dgm:pt modelId="{D286E3D3-06DD-4A15-8FC8-2FD4B998F3BB}" type="sibTrans" cxnId="{92BF7921-436F-41FB-8B4A-A1616885387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CE188BD-8899-4DBB-8857-B29315B035C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Modales básicos</a:t>
          </a:r>
          <a:r>
            <a:rPr lang="en-GB"/>
            <a:t>: saludar cuando nos encontramos, llamar antes de entrar, despedirnos, dar las gracias, pedir las cosas por favor, saber pedir perdón, etc.</a:t>
          </a:r>
          <a:endParaRPr lang="en-US"/>
        </a:p>
      </dgm:t>
    </dgm:pt>
    <dgm:pt modelId="{9E5628CC-5437-4A83-A66E-41210B13DC07}" type="parTrans" cxnId="{53CB777B-75A8-4AE4-A6B7-0B4803E5BDA5}">
      <dgm:prSet/>
      <dgm:spPr/>
      <dgm:t>
        <a:bodyPr/>
        <a:lstStyle/>
        <a:p>
          <a:endParaRPr lang="en-US"/>
        </a:p>
      </dgm:t>
    </dgm:pt>
    <dgm:pt modelId="{B6849838-13E2-4F16-8CFE-F2BB8486D473}" type="sibTrans" cxnId="{53CB777B-75A8-4AE4-A6B7-0B4803E5BDA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C807639-5F50-4CA9-9FD0-C019172E4B5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Prestar atención en clase, no interrumpir por tonterías, levantar la mano cuando tenemos que decir algo,…</a:t>
          </a:r>
          <a:endParaRPr lang="en-US"/>
        </a:p>
      </dgm:t>
    </dgm:pt>
    <dgm:pt modelId="{89ABB84A-CC26-46B8-99E3-CA8F4AD93C96}" type="parTrans" cxnId="{4BA62FEF-0F25-4272-BD80-39E1DE461E37}">
      <dgm:prSet/>
      <dgm:spPr/>
      <dgm:t>
        <a:bodyPr/>
        <a:lstStyle/>
        <a:p>
          <a:endParaRPr lang="en-US"/>
        </a:p>
      </dgm:t>
    </dgm:pt>
    <dgm:pt modelId="{C69670BE-ABC4-46F2-A0B3-8275921BF87B}" type="sibTrans" cxnId="{4BA62FEF-0F25-4272-BD80-39E1DE461E3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9BCC660-6452-40F1-AD30-58308233C70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Uso adecuado de los </a:t>
          </a:r>
          <a:r>
            <a:rPr lang="en-GB" dirty="0" err="1"/>
            <a:t>espacios</a:t>
          </a:r>
          <a:r>
            <a:rPr lang="en-GB" dirty="0"/>
            <a:t> </a:t>
          </a:r>
          <a:r>
            <a:rPr lang="en-GB" dirty="0" err="1"/>
            <a:t>comunes</a:t>
          </a:r>
          <a:r>
            <a:rPr lang="en-GB" dirty="0"/>
            <a:t>, </a:t>
          </a:r>
          <a:r>
            <a:rPr lang="en-GB" dirty="0" err="1"/>
            <a:t>miniportátiles</a:t>
          </a:r>
          <a:r>
            <a:rPr lang="en-GB" dirty="0"/>
            <a:t> y sobre todo de los </a:t>
          </a:r>
          <a:r>
            <a:rPr lang="en-GB" dirty="0" err="1"/>
            <a:t>servicios</a:t>
          </a:r>
          <a:r>
            <a:rPr lang="en-GB" dirty="0"/>
            <a:t>: no </a:t>
          </a:r>
          <a:r>
            <a:rPr lang="en-GB" dirty="0" err="1"/>
            <a:t>tirar</a:t>
          </a:r>
          <a:r>
            <a:rPr lang="en-GB" dirty="0"/>
            <a:t> </a:t>
          </a:r>
          <a:r>
            <a:rPr lang="en-GB" dirty="0" err="1"/>
            <a:t>papeles</a:t>
          </a:r>
          <a:r>
            <a:rPr lang="en-GB" dirty="0"/>
            <a:t>, no </a:t>
          </a:r>
          <a:r>
            <a:rPr lang="en-GB" dirty="0" err="1"/>
            <a:t>correr</a:t>
          </a:r>
          <a:r>
            <a:rPr lang="en-GB" dirty="0"/>
            <a:t>, no </a:t>
          </a:r>
          <a:r>
            <a:rPr lang="en-GB" dirty="0" err="1"/>
            <a:t>gritar</a:t>
          </a:r>
          <a:r>
            <a:rPr lang="en-GB" dirty="0"/>
            <a:t>, </a:t>
          </a:r>
          <a:r>
            <a:rPr lang="en-GB" dirty="0" err="1"/>
            <a:t>cuidar</a:t>
          </a:r>
          <a:r>
            <a:rPr lang="en-GB" dirty="0"/>
            <a:t> los </a:t>
          </a:r>
          <a:r>
            <a:rPr lang="en-GB" dirty="0" err="1"/>
            <a:t>materiales</a:t>
          </a:r>
          <a:r>
            <a:rPr lang="en-GB" dirty="0"/>
            <a:t> </a:t>
          </a:r>
          <a:r>
            <a:rPr lang="en-GB" dirty="0" err="1"/>
            <a:t>comunes</a:t>
          </a:r>
          <a:r>
            <a:rPr lang="en-GB" dirty="0"/>
            <a:t>, </a:t>
          </a:r>
          <a:r>
            <a:rPr lang="en-GB" dirty="0" err="1"/>
            <a:t>tirar</a:t>
          </a:r>
          <a:r>
            <a:rPr lang="en-GB" dirty="0"/>
            <a:t> de la </a:t>
          </a:r>
          <a:r>
            <a:rPr lang="en-GB" dirty="0" err="1"/>
            <a:t>cadena</a:t>
          </a:r>
          <a:r>
            <a:rPr lang="en-GB" dirty="0"/>
            <a:t> y </a:t>
          </a:r>
          <a:r>
            <a:rPr lang="en-GB" dirty="0" err="1"/>
            <a:t>lavarse</a:t>
          </a:r>
          <a:r>
            <a:rPr lang="en-GB" dirty="0"/>
            <a:t> las manos </a:t>
          </a:r>
          <a:r>
            <a:rPr lang="en-GB" dirty="0" err="1"/>
            <a:t>cuando</a:t>
          </a:r>
          <a:r>
            <a:rPr lang="en-GB" dirty="0"/>
            <a:t> se </a:t>
          </a:r>
          <a:r>
            <a:rPr lang="en-GB" dirty="0" err="1"/>
            <a:t>va</a:t>
          </a:r>
          <a:r>
            <a:rPr lang="en-GB" dirty="0"/>
            <a:t> al </a:t>
          </a:r>
          <a:r>
            <a:rPr lang="en-GB" dirty="0" err="1"/>
            <a:t>baño</a:t>
          </a:r>
          <a:r>
            <a:rPr lang="en-GB" dirty="0"/>
            <a:t>,…</a:t>
          </a:r>
          <a:endParaRPr lang="en-US" dirty="0"/>
        </a:p>
      </dgm:t>
    </dgm:pt>
    <dgm:pt modelId="{6195C019-130C-49F1-856F-F13FD6F01312}" type="parTrans" cxnId="{76BA4774-05EF-4946-8AB3-8E05EB3FD18F}">
      <dgm:prSet/>
      <dgm:spPr/>
      <dgm:t>
        <a:bodyPr/>
        <a:lstStyle/>
        <a:p>
          <a:endParaRPr lang="en-US"/>
        </a:p>
      </dgm:t>
    </dgm:pt>
    <dgm:pt modelId="{7ECF5B26-812B-4C06-85E5-2E8521BBF04B}" type="sibTrans" cxnId="{76BA4774-05EF-4946-8AB3-8E05EB3FD18F}">
      <dgm:prSet/>
      <dgm:spPr/>
      <dgm:t>
        <a:bodyPr/>
        <a:lstStyle/>
        <a:p>
          <a:endParaRPr lang="en-US"/>
        </a:p>
      </dgm:t>
    </dgm:pt>
    <dgm:pt modelId="{BACA07DD-11D9-40C9-8E21-149563167393}" type="pres">
      <dgm:prSet presAssocID="{7A0556B6-F85A-4228-AF62-F664A66F3D44}" presName="linear" presStyleCnt="0">
        <dgm:presLayoutVars>
          <dgm:animLvl val="lvl"/>
          <dgm:resizeHandles val="exact"/>
        </dgm:presLayoutVars>
      </dgm:prSet>
      <dgm:spPr/>
    </dgm:pt>
    <dgm:pt modelId="{15FCF1EE-9EE9-40F9-8CEF-A7FF3D51BF26}" type="pres">
      <dgm:prSet presAssocID="{52A3ECC9-C889-4AE6-A1C9-228D42891F5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B028877-73C9-48C3-B860-06FC62ED62A0}" type="pres">
      <dgm:prSet presAssocID="{806CEBAC-C0B8-4DB9-92DB-E15F27340403}" presName="spacer" presStyleCnt="0"/>
      <dgm:spPr/>
    </dgm:pt>
    <dgm:pt modelId="{E6352435-50D4-45D1-8B00-A2DE942F5042}" type="pres">
      <dgm:prSet presAssocID="{985092A7-8ABF-42E5-9738-9FB679515B4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B702F9F-B1AF-4FA1-AE72-1B4DF4643A1F}" type="pres">
      <dgm:prSet presAssocID="{D286E3D3-06DD-4A15-8FC8-2FD4B998F3BB}" presName="spacer" presStyleCnt="0"/>
      <dgm:spPr/>
    </dgm:pt>
    <dgm:pt modelId="{DA99A2E5-066C-4511-A77B-A69B1F710D74}" type="pres">
      <dgm:prSet presAssocID="{FCE188BD-8899-4DBB-8857-B29315B035C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7C92F98-7414-41EE-920E-00C0616FC0EC}" type="pres">
      <dgm:prSet presAssocID="{B6849838-13E2-4F16-8CFE-F2BB8486D473}" presName="spacer" presStyleCnt="0"/>
      <dgm:spPr/>
    </dgm:pt>
    <dgm:pt modelId="{BDD98708-155D-4386-8C44-5C3CC92C981D}" type="pres">
      <dgm:prSet presAssocID="{BC807639-5F50-4CA9-9FD0-C019172E4B5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FAD433F-E96C-45A2-9BF3-D54CA157F448}" type="pres">
      <dgm:prSet presAssocID="{C69670BE-ABC4-46F2-A0B3-8275921BF87B}" presName="spacer" presStyleCnt="0"/>
      <dgm:spPr/>
    </dgm:pt>
    <dgm:pt modelId="{50FAC841-A8D4-4305-A5A7-EA33A6D0E3D2}" type="pres">
      <dgm:prSet presAssocID="{29BCC660-6452-40F1-AD30-58308233C70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2BF7921-436F-41FB-8B4A-A1616885387B}" srcId="{7A0556B6-F85A-4228-AF62-F664A66F3D44}" destId="{985092A7-8ABF-42E5-9738-9FB679515B4F}" srcOrd="1" destOrd="0" parTransId="{0DE52224-1C79-4AA6-9186-BCCD918C5240}" sibTransId="{D286E3D3-06DD-4A15-8FC8-2FD4B998F3BB}"/>
    <dgm:cxn modelId="{9060002E-9A41-43CF-A2BD-1A927B23C10D}" type="presOf" srcId="{FCE188BD-8899-4DBB-8857-B29315B035CE}" destId="{DA99A2E5-066C-4511-A77B-A69B1F710D74}" srcOrd="0" destOrd="0" presId="urn:microsoft.com/office/officeart/2005/8/layout/vList2"/>
    <dgm:cxn modelId="{0E434839-69DC-44E8-80BE-1E6590A245CB}" srcId="{7A0556B6-F85A-4228-AF62-F664A66F3D44}" destId="{52A3ECC9-C889-4AE6-A1C9-228D42891F50}" srcOrd="0" destOrd="0" parTransId="{EA1AE82A-BC7B-427D-8C45-EDACD2505042}" sibTransId="{806CEBAC-C0B8-4DB9-92DB-E15F27340403}"/>
    <dgm:cxn modelId="{76BA4774-05EF-4946-8AB3-8E05EB3FD18F}" srcId="{7A0556B6-F85A-4228-AF62-F664A66F3D44}" destId="{29BCC660-6452-40F1-AD30-58308233C701}" srcOrd="4" destOrd="0" parTransId="{6195C019-130C-49F1-856F-F13FD6F01312}" sibTransId="{7ECF5B26-812B-4C06-85E5-2E8521BBF04B}"/>
    <dgm:cxn modelId="{179C3B59-60CC-429D-A55C-C3C1B1B68FED}" type="presOf" srcId="{985092A7-8ABF-42E5-9738-9FB679515B4F}" destId="{E6352435-50D4-45D1-8B00-A2DE942F5042}" srcOrd="0" destOrd="0" presId="urn:microsoft.com/office/officeart/2005/8/layout/vList2"/>
    <dgm:cxn modelId="{53CB777B-75A8-4AE4-A6B7-0B4803E5BDA5}" srcId="{7A0556B6-F85A-4228-AF62-F664A66F3D44}" destId="{FCE188BD-8899-4DBB-8857-B29315B035CE}" srcOrd="2" destOrd="0" parTransId="{9E5628CC-5437-4A83-A66E-41210B13DC07}" sibTransId="{B6849838-13E2-4F16-8CFE-F2BB8486D473}"/>
    <dgm:cxn modelId="{45337792-25AD-4E66-9AC5-136B7B310BCD}" type="presOf" srcId="{52A3ECC9-C889-4AE6-A1C9-228D42891F50}" destId="{15FCF1EE-9EE9-40F9-8CEF-A7FF3D51BF26}" srcOrd="0" destOrd="0" presId="urn:microsoft.com/office/officeart/2005/8/layout/vList2"/>
    <dgm:cxn modelId="{A229909F-A95C-4D4C-BC26-BD987CBFA7E4}" type="presOf" srcId="{BC807639-5F50-4CA9-9FD0-C019172E4B51}" destId="{BDD98708-155D-4386-8C44-5C3CC92C981D}" srcOrd="0" destOrd="0" presId="urn:microsoft.com/office/officeart/2005/8/layout/vList2"/>
    <dgm:cxn modelId="{D4A2B3CF-9359-41B5-B0E2-A8E337956533}" type="presOf" srcId="{7A0556B6-F85A-4228-AF62-F664A66F3D44}" destId="{BACA07DD-11D9-40C9-8E21-149563167393}" srcOrd="0" destOrd="0" presId="urn:microsoft.com/office/officeart/2005/8/layout/vList2"/>
    <dgm:cxn modelId="{D7F800EA-5935-492D-916C-A17D86FE305A}" type="presOf" srcId="{29BCC660-6452-40F1-AD30-58308233C701}" destId="{50FAC841-A8D4-4305-A5A7-EA33A6D0E3D2}" srcOrd="0" destOrd="0" presId="urn:microsoft.com/office/officeart/2005/8/layout/vList2"/>
    <dgm:cxn modelId="{4BA62FEF-0F25-4272-BD80-39E1DE461E37}" srcId="{7A0556B6-F85A-4228-AF62-F664A66F3D44}" destId="{BC807639-5F50-4CA9-9FD0-C019172E4B51}" srcOrd="3" destOrd="0" parTransId="{89ABB84A-CC26-46B8-99E3-CA8F4AD93C96}" sibTransId="{C69670BE-ABC4-46F2-A0B3-8275921BF87B}"/>
    <dgm:cxn modelId="{E34AB1D6-F7C2-44F5-AD67-ACFC1F0F9B87}" type="presParOf" srcId="{BACA07DD-11D9-40C9-8E21-149563167393}" destId="{15FCF1EE-9EE9-40F9-8CEF-A7FF3D51BF26}" srcOrd="0" destOrd="0" presId="urn:microsoft.com/office/officeart/2005/8/layout/vList2"/>
    <dgm:cxn modelId="{0C316AB8-1AE8-43C9-A104-0EFF8A27A99A}" type="presParOf" srcId="{BACA07DD-11D9-40C9-8E21-149563167393}" destId="{3B028877-73C9-48C3-B860-06FC62ED62A0}" srcOrd="1" destOrd="0" presId="urn:microsoft.com/office/officeart/2005/8/layout/vList2"/>
    <dgm:cxn modelId="{B0349DFA-839B-4C9B-B389-A2A1F9DC47EB}" type="presParOf" srcId="{BACA07DD-11D9-40C9-8E21-149563167393}" destId="{E6352435-50D4-45D1-8B00-A2DE942F5042}" srcOrd="2" destOrd="0" presId="urn:microsoft.com/office/officeart/2005/8/layout/vList2"/>
    <dgm:cxn modelId="{4A64ACBE-0ADA-41E8-A93A-74015BA73DBA}" type="presParOf" srcId="{BACA07DD-11D9-40C9-8E21-149563167393}" destId="{6B702F9F-B1AF-4FA1-AE72-1B4DF4643A1F}" srcOrd="3" destOrd="0" presId="urn:microsoft.com/office/officeart/2005/8/layout/vList2"/>
    <dgm:cxn modelId="{08C4CD21-8481-43D5-BCCF-5846F768BD23}" type="presParOf" srcId="{BACA07DD-11D9-40C9-8E21-149563167393}" destId="{DA99A2E5-066C-4511-A77B-A69B1F710D74}" srcOrd="4" destOrd="0" presId="urn:microsoft.com/office/officeart/2005/8/layout/vList2"/>
    <dgm:cxn modelId="{E22816D1-B3E4-4726-9908-5E74B01A5C29}" type="presParOf" srcId="{BACA07DD-11D9-40C9-8E21-149563167393}" destId="{77C92F98-7414-41EE-920E-00C0616FC0EC}" srcOrd="5" destOrd="0" presId="urn:microsoft.com/office/officeart/2005/8/layout/vList2"/>
    <dgm:cxn modelId="{B2B0BB1A-DEB7-4578-A3E3-2840CC3D409B}" type="presParOf" srcId="{BACA07DD-11D9-40C9-8E21-149563167393}" destId="{BDD98708-155D-4386-8C44-5C3CC92C981D}" srcOrd="6" destOrd="0" presId="urn:microsoft.com/office/officeart/2005/8/layout/vList2"/>
    <dgm:cxn modelId="{FABAD458-10FD-4B71-B4DD-16985EA4849D}" type="presParOf" srcId="{BACA07DD-11D9-40C9-8E21-149563167393}" destId="{AFAD433F-E96C-45A2-9BF3-D54CA157F448}" srcOrd="7" destOrd="0" presId="urn:microsoft.com/office/officeart/2005/8/layout/vList2"/>
    <dgm:cxn modelId="{82B87E67-9E94-4741-A653-585C38BCDB59}" type="presParOf" srcId="{BACA07DD-11D9-40C9-8E21-149563167393}" destId="{50FAC841-A8D4-4305-A5A7-EA33A6D0E3D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6CCA37-F93A-477B-A7EA-B68D6DE9220B}" type="doc">
      <dgm:prSet loTypeId="urn:microsoft.com/office/officeart/2005/8/layout/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9C8A464-B834-4449-979F-9CAFDDD354E1}">
      <dgm:prSet/>
      <dgm:spPr/>
      <dgm:t>
        <a:bodyPr/>
        <a:lstStyle/>
        <a:p>
          <a:r>
            <a:rPr lang="es-ES" b="1" u="sng" dirty="0">
              <a:solidFill>
                <a:schemeClr val="tx1"/>
              </a:solidFill>
            </a:rPr>
            <a:t>Primer Trimestre: </a:t>
          </a:r>
          <a:endParaRPr lang="en-US" dirty="0">
            <a:solidFill>
              <a:schemeClr val="tx1"/>
            </a:solidFill>
          </a:endParaRPr>
        </a:p>
      </dgm:t>
    </dgm:pt>
    <dgm:pt modelId="{148B0077-0DD2-4473-97C2-1EA9731D7B10}" type="parTrans" cxnId="{1D3D6E1C-C523-427C-837D-1751A728E011}">
      <dgm:prSet/>
      <dgm:spPr/>
      <dgm:t>
        <a:bodyPr/>
        <a:lstStyle/>
        <a:p>
          <a:endParaRPr lang="en-US"/>
        </a:p>
      </dgm:t>
    </dgm:pt>
    <dgm:pt modelId="{B83ED556-6DF5-4DA8-8F80-7A1AC71866D7}" type="sibTrans" cxnId="{1D3D6E1C-C523-427C-837D-1751A728E011}">
      <dgm:prSet/>
      <dgm:spPr/>
      <dgm:t>
        <a:bodyPr/>
        <a:lstStyle/>
        <a:p>
          <a:endParaRPr lang="en-US"/>
        </a:p>
      </dgm:t>
    </dgm:pt>
    <dgm:pt modelId="{C2637ACA-384B-4A25-80BC-CD4720CD6C69}">
      <dgm:prSet custT="1"/>
      <dgm:spPr/>
      <dgm:t>
        <a:bodyPr/>
        <a:lstStyle/>
        <a:p>
          <a:pPr algn="just"/>
          <a:r>
            <a:rPr lang="es-ES" sz="2000" kern="1200" dirty="0"/>
            <a:t>Talleres REA: </a:t>
          </a:r>
          <a:r>
            <a:rPr lang="es-ES" sz="2000" i="1" kern="1200" dirty="0"/>
            <a:t>Bullying</a:t>
          </a:r>
          <a:r>
            <a:rPr lang="es-ES" sz="2000" kern="1200" dirty="0"/>
            <a:t>. </a:t>
          </a:r>
          <a:r>
            <a:rPr lang="es-ES" sz="2000" b="1" kern="1200" dirty="0"/>
            <a:t>2 octubre</a:t>
          </a:r>
          <a:r>
            <a:rPr lang="es-ES" sz="2000" kern="1200" dirty="0"/>
            <a:t>. Se realizará la actividad en el aula. </a:t>
          </a:r>
          <a:endParaRPr lang="en-US" sz="2000" kern="1200" dirty="0"/>
        </a:p>
      </dgm:t>
    </dgm:pt>
    <dgm:pt modelId="{756973DB-53BA-4A21-B2FC-72761BAE1ED7}" type="parTrans" cxnId="{8D560386-82A4-41AE-94CA-CCF5BCF8406F}">
      <dgm:prSet/>
      <dgm:spPr/>
      <dgm:t>
        <a:bodyPr/>
        <a:lstStyle/>
        <a:p>
          <a:endParaRPr lang="en-US"/>
        </a:p>
      </dgm:t>
    </dgm:pt>
    <dgm:pt modelId="{F392804B-EF26-483F-BA55-95AAE3CFD857}" type="sibTrans" cxnId="{8D560386-82A4-41AE-94CA-CCF5BCF8406F}">
      <dgm:prSet/>
      <dgm:spPr/>
      <dgm:t>
        <a:bodyPr/>
        <a:lstStyle/>
        <a:p>
          <a:endParaRPr lang="en-US"/>
        </a:p>
      </dgm:t>
    </dgm:pt>
    <dgm:pt modelId="{F78D528B-B841-4C90-9F16-AC5CAF5803BE}">
      <dgm:prSet custT="1"/>
      <dgm:spPr/>
      <dgm:t>
        <a:bodyPr/>
        <a:lstStyle/>
        <a:p>
          <a:pPr algn="just"/>
          <a:r>
            <a:rPr lang="es-ES" sz="2000" kern="1200" dirty="0"/>
            <a:t>Visita al </a:t>
          </a:r>
          <a:r>
            <a:rPr lang="es-ES" sz="2000" i="1" kern="1200" dirty="0"/>
            <a:t>Parque Municipal de Tráfico </a:t>
          </a:r>
          <a:r>
            <a:rPr lang="es-ES" sz="2000" kern="1200" dirty="0"/>
            <a:t>– </a:t>
          </a:r>
          <a:r>
            <a:rPr lang="es-ES" sz="2000" b="1" kern="1200" dirty="0">
              <a:latin typeface="Gill Sans MT" panose="020B0502020104020203"/>
              <a:ea typeface="+mn-ea"/>
              <a:cs typeface="+mn-cs"/>
            </a:rPr>
            <a:t>Fec</a:t>
          </a:r>
          <a:r>
            <a:rPr lang="es-ES" sz="2000" b="1" kern="1200" dirty="0"/>
            <a:t>ha aún por determinar</a:t>
          </a:r>
          <a:r>
            <a:rPr lang="es-ES" sz="2000" kern="1200" dirty="0"/>
            <a:t>.  ¿diciembre?</a:t>
          </a:r>
          <a:endParaRPr lang="en-US" sz="2000" kern="1200" dirty="0"/>
        </a:p>
      </dgm:t>
    </dgm:pt>
    <dgm:pt modelId="{1AA05486-084E-442E-9833-5B003EAEFB89}" type="parTrans" cxnId="{D0DDCBFF-3841-462C-9858-4649A873E56E}">
      <dgm:prSet/>
      <dgm:spPr/>
      <dgm:t>
        <a:bodyPr/>
        <a:lstStyle/>
        <a:p>
          <a:endParaRPr lang="en-US"/>
        </a:p>
      </dgm:t>
    </dgm:pt>
    <dgm:pt modelId="{00F9009E-2274-4248-A30C-E8F08F7DDFCA}" type="sibTrans" cxnId="{D0DDCBFF-3841-462C-9858-4649A873E56E}">
      <dgm:prSet/>
      <dgm:spPr/>
      <dgm:t>
        <a:bodyPr/>
        <a:lstStyle/>
        <a:p>
          <a:endParaRPr lang="en-US"/>
        </a:p>
      </dgm:t>
    </dgm:pt>
    <dgm:pt modelId="{7DE4C673-2360-4C22-8550-09779D1ED660}">
      <dgm:prSet/>
      <dgm:spPr/>
      <dgm:t>
        <a:bodyPr/>
        <a:lstStyle/>
        <a:p>
          <a:r>
            <a:rPr lang="es-ES" b="1" u="sng" dirty="0"/>
            <a:t>Segundo y Tercer Trimestre:</a:t>
          </a:r>
          <a:endParaRPr lang="en-US" dirty="0"/>
        </a:p>
      </dgm:t>
    </dgm:pt>
    <dgm:pt modelId="{B675B6C2-882F-4CBD-BD1C-7EBB1303F221}" type="parTrans" cxnId="{8C8137AA-8D84-4BBF-9E00-7A3BF830E998}">
      <dgm:prSet/>
      <dgm:spPr/>
      <dgm:t>
        <a:bodyPr/>
        <a:lstStyle/>
        <a:p>
          <a:endParaRPr lang="en-US"/>
        </a:p>
      </dgm:t>
    </dgm:pt>
    <dgm:pt modelId="{1ABAD5D9-9EFD-47F8-8A91-8F32C8CC46FC}" type="sibTrans" cxnId="{8C8137AA-8D84-4BBF-9E00-7A3BF830E998}">
      <dgm:prSet/>
      <dgm:spPr/>
      <dgm:t>
        <a:bodyPr/>
        <a:lstStyle/>
        <a:p>
          <a:endParaRPr lang="en-US"/>
        </a:p>
      </dgm:t>
    </dgm:pt>
    <dgm:pt modelId="{D4C81D5F-6327-43D6-BDCB-920B9E0A42CB}">
      <dgm:prSet custT="1"/>
      <dgm:spPr/>
      <dgm:t>
        <a:bodyPr/>
        <a:lstStyle/>
        <a:p>
          <a:pPr algn="just"/>
          <a:r>
            <a:rPr lang="es-ES" sz="2000" dirty="0"/>
            <a:t>Teatro en inglés.  </a:t>
          </a:r>
          <a:r>
            <a:rPr lang="es-ES" sz="2000" i="1" dirty="0"/>
            <a:t>Face to Face </a:t>
          </a:r>
          <a:r>
            <a:rPr lang="es-ES" sz="2000" dirty="0"/>
            <a:t>- </a:t>
          </a:r>
          <a:r>
            <a:rPr lang="es-ES" sz="2000" b="1" dirty="0"/>
            <a:t>12 de febrero </a:t>
          </a:r>
          <a:endParaRPr lang="en-US" sz="2000" dirty="0"/>
        </a:p>
      </dgm:t>
    </dgm:pt>
    <dgm:pt modelId="{1C9E3FEA-83D7-4D01-A2D0-F2D5E372C75F}" type="parTrans" cxnId="{573D6B9B-14E5-4248-8CF6-73597633035E}">
      <dgm:prSet/>
      <dgm:spPr/>
      <dgm:t>
        <a:bodyPr/>
        <a:lstStyle/>
        <a:p>
          <a:endParaRPr lang="en-US"/>
        </a:p>
      </dgm:t>
    </dgm:pt>
    <dgm:pt modelId="{D285325B-07B3-4AAB-BC0B-3A94C451F960}" type="sibTrans" cxnId="{573D6B9B-14E5-4248-8CF6-73597633035E}">
      <dgm:prSet/>
      <dgm:spPr/>
      <dgm:t>
        <a:bodyPr/>
        <a:lstStyle/>
        <a:p>
          <a:endParaRPr lang="en-US"/>
        </a:p>
      </dgm:t>
    </dgm:pt>
    <dgm:pt modelId="{2CCE312A-5FEA-4C96-B600-E9E672FDBEAE}">
      <dgm:prSet custT="1"/>
      <dgm:spPr/>
      <dgm:t>
        <a:bodyPr/>
        <a:lstStyle/>
        <a:p>
          <a:pPr algn="just"/>
          <a:r>
            <a:rPr lang="es-ES" sz="2000" dirty="0"/>
            <a:t>Desarrollo de competencias básicas a través de la actividad en el </a:t>
          </a:r>
          <a:r>
            <a:rPr lang="es-ES" sz="2000" i="1" dirty="0"/>
            <a:t>huerto escolar.</a:t>
          </a:r>
          <a:endParaRPr lang="en-US" sz="2000" dirty="0"/>
        </a:p>
      </dgm:t>
    </dgm:pt>
    <dgm:pt modelId="{B3F384F3-7C30-4BCD-8181-C1851C55823B}" type="parTrans" cxnId="{5244204F-1F9A-4353-82A9-1A2630B6BF6A}">
      <dgm:prSet/>
      <dgm:spPr/>
      <dgm:t>
        <a:bodyPr/>
        <a:lstStyle/>
        <a:p>
          <a:endParaRPr lang="en-US"/>
        </a:p>
      </dgm:t>
    </dgm:pt>
    <dgm:pt modelId="{FD0FC935-FFFE-485A-9CCE-AAAC2FD3BCD2}" type="sibTrans" cxnId="{5244204F-1F9A-4353-82A9-1A2630B6BF6A}">
      <dgm:prSet/>
      <dgm:spPr/>
      <dgm:t>
        <a:bodyPr/>
        <a:lstStyle/>
        <a:p>
          <a:endParaRPr lang="en-US"/>
        </a:p>
      </dgm:t>
    </dgm:pt>
    <dgm:pt modelId="{06A329FB-EFE8-4561-8B5D-4DAB2B4B4231}">
      <dgm:prSet custT="1"/>
      <dgm:spPr/>
      <dgm:t>
        <a:bodyPr/>
        <a:lstStyle/>
        <a:p>
          <a:pPr algn="just"/>
          <a:r>
            <a:rPr lang="es-ES" sz="2000" i="1" dirty="0"/>
            <a:t>English Camp </a:t>
          </a:r>
          <a:r>
            <a:rPr lang="es-ES" sz="2000" b="1" dirty="0"/>
            <a:t>7-10 de abril </a:t>
          </a:r>
          <a:endParaRPr lang="en-US" sz="2000" dirty="0"/>
        </a:p>
      </dgm:t>
    </dgm:pt>
    <dgm:pt modelId="{9BDFFCF1-FEE3-473E-92D3-EE8D0489FE38}" type="parTrans" cxnId="{CBE8CD89-AB40-4A10-AB87-92BD58660451}">
      <dgm:prSet/>
      <dgm:spPr/>
      <dgm:t>
        <a:bodyPr/>
        <a:lstStyle/>
        <a:p>
          <a:endParaRPr lang="en-US"/>
        </a:p>
      </dgm:t>
    </dgm:pt>
    <dgm:pt modelId="{DEA57BA4-0507-4059-98D6-75BE74FED855}" type="sibTrans" cxnId="{CBE8CD89-AB40-4A10-AB87-92BD58660451}">
      <dgm:prSet/>
      <dgm:spPr/>
      <dgm:t>
        <a:bodyPr/>
        <a:lstStyle/>
        <a:p>
          <a:endParaRPr lang="en-US"/>
        </a:p>
      </dgm:t>
    </dgm:pt>
    <dgm:pt modelId="{475E2DB0-CAD0-486D-BD58-A5E8FB78173B}">
      <dgm:prSet custT="1"/>
      <dgm:spPr/>
      <dgm:t>
        <a:bodyPr/>
        <a:lstStyle/>
        <a:p>
          <a:pPr algn="just"/>
          <a:r>
            <a:rPr lang="es-ES" sz="2000" dirty="0"/>
            <a:t>Salida a las </a:t>
          </a:r>
          <a:r>
            <a:rPr lang="es-ES" sz="2000" i="1" dirty="0"/>
            <a:t>Hoces del río Duratón </a:t>
          </a:r>
          <a:r>
            <a:rPr lang="es-ES" sz="2000" b="1" dirty="0"/>
            <a:t>-29 de mayo. </a:t>
          </a:r>
          <a:endParaRPr lang="en-US" sz="2000" dirty="0"/>
        </a:p>
      </dgm:t>
    </dgm:pt>
    <dgm:pt modelId="{E3883805-FB81-4E49-829B-C8D781FD9C5C}" type="parTrans" cxnId="{E4675F26-36F0-44D2-B9B3-4FB8B6E26105}">
      <dgm:prSet/>
      <dgm:spPr/>
      <dgm:t>
        <a:bodyPr/>
        <a:lstStyle/>
        <a:p>
          <a:endParaRPr lang="en-US"/>
        </a:p>
      </dgm:t>
    </dgm:pt>
    <dgm:pt modelId="{4409639C-3E25-46B7-853A-DD1FD95A99A1}" type="sibTrans" cxnId="{E4675F26-36F0-44D2-B9B3-4FB8B6E26105}">
      <dgm:prSet/>
      <dgm:spPr/>
      <dgm:t>
        <a:bodyPr/>
        <a:lstStyle/>
        <a:p>
          <a:endParaRPr lang="en-US"/>
        </a:p>
      </dgm:t>
    </dgm:pt>
    <dgm:pt modelId="{F5405B4D-E672-42CE-AE87-ACC07946AE76}" type="pres">
      <dgm:prSet presAssocID="{F26CCA37-F93A-477B-A7EA-B68D6DE9220B}" presName="linear" presStyleCnt="0">
        <dgm:presLayoutVars>
          <dgm:dir/>
          <dgm:animLvl val="lvl"/>
          <dgm:resizeHandles val="exact"/>
        </dgm:presLayoutVars>
      </dgm:prSet>
      <dgm:spPr/>
    </dgm:pt>
    <dgm:pt modelId="{A2AF2743-9348-4ADF-ADA2-EB299D9A15DD}" type="pres">
      <dgm:prSet presAssocID="{69C8A464-B834-4449-979F-9CAFDDD354E1}" presName="parentLin" presStyleCnt="0"/>
      <dgm:spPr/>
    </dgm:pt>
    <dgm:pt modelId="{E2B9D5F3-CA69-49E7-90B7-E3C332799A7D}" type="pres">
      <dgm:prSet presAssocID="{69C8A464-B834-4449-979F-9CAFDDD354E1}" presName="parentLeftMargin" presStyleLbl="node1" presStyleIdx="0" presStyleCnt="2"/>
      <dgm:spPr/>
    </dgm:pt>
    <dgm:pt modelId="{04A766CC-6487-43AD-A4CD-93D85CBDC0DC}" type="pres">
      <dgm:prSet presAssocID="{69C8A464-B834-4449-979F-9CAFDDD354E1}" presName="parentText" presStyleLbl="node1" presStyleIdx="0" presStyleCnt="2" custLinFactNeighborX="24486" custLinFactNeighborY="-326">
        <dgm:presLayoutVars>
          <dgm:chMax val="0"/>
          <dgm:bulletEnabled val="1"/>
        </dgm:presLayoutVars>
      </dgm:prSet>
      <dgm:spPr/>
    </dgm:pt>
    <dgm:pt modelId="{DDB3CA7F-C048-40A0-9C35-15C206FC7896}" type="pres">
      <dgm:prSet presAssocID="{69C8A464-B834-4449-979F-9CAFDDD354E1}" presName="negativeSpace" presStyleCnt="0"/>
      <dgm:spPr/>
    </dgm:pt>
    <dgm:pt modelId="{C07A6CF7-3710-4A3D-8A94-A950DC33D52D}" type="pres">
      <dgm:prSet presAssocID="{69C8A464-B834-4449-979F-9CAFDDD354E1}" presName="childText" presStyleLbl="conFgAcc1" presStyleIdx="0" presStyleCnt="2" custScaleY="107886">
        <dgm:presLayoutVars>
          <dgm:bulletEnabled val="1"/>
        </dgm:presLayoutVars>
      </dgm:prSet>
      <dgm:spPr/>
    </dgm:pt>
    <dgm:pt modelId="{320F3F34-F8BB-4FD5-9BE9-A2666AC0C1EC}" type="pres">
      <dgm:prSet presAssocID="{B83ED556-6DF5-4DA8-8F80-7A1AC71866D7}" presName="spaceBetweenRectangles" presStyleCnt="0"/>
      <dgm:spPr/>
    </dgm:pt>
    <dgm:pt modelId="{74888587-3E0F-43A3-AD12-AD45EAA347B9}" type="pres">
      <dgm:prSet presAssocID="{7DE4C673-2360-4C22-8550-09779D1ED660}" presName="parentLin" presStyleCnt="0"/>
      <dgm:spPr/>
    </dgm:pt>
    <dgm:pt modelId="{C2AA0EBA-18AD-4A9C-9C98-C118DCFEF6F5}" type="pres">
      <dgm:prSet presAssocID="{7DE4C673-2360-4C22-8550-09779D1ED660}" presName="parentLeftMargin" presStyleLbl="node1" presStyleIdx="0" presStyleCnt="2"/>
      <dgm:spPr/>
    </dgm:pt>
    <dgm:pt modelId="{FBF5A79A-AEDC-40EC-ABB8-EF363B605619}" type="pres">
      <dgm:prSet presAssocID="{7DE4C673-2360-4C22-8550-09779D1ED66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B3A163B-EA60-4260-BBA8-809CC36208A6}" type="pres">
      <dgm:prSet presAssocID="{7DE4C673-2360-4C22-8550-09779D1ED660}" presName="negativeSpace" presStyleCnt="0"/>
      <dgm:spPr/>
    </dgm:pt>
    <dgm:pt modelId="{E7626F3F-0F41-4A35-A334-D9C1278CC706}" type="pres">
      <dgm:prSet presAssocID="{7DE4C673-2360-4C22-8550-09779D1ED66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D3D6E1C-C523-427C-837D-1751A728E011}" srcId="{F26CCA37-F93A-477B-A7EA-B68D6DE9220B}" destId="{69C8A464-B834-4449-979F-9CAFDDD354E1}" srcOrd="0" destOrd="0" parTransId="{148B0077-0DD2-4473-97C2-1EA9731D7B10}" sibTransId="{B83ED556-6DF5-4DA8-8F80-7A1AC71866D7}"/>
    <dgm:cxn modelId="{98DC0A1F-84B5-4A2F-A33A-CD7B2FDF2FBA}" type="presOf" srcId="{06A329FB-EFE8-4561-8B5D-4DAB2B4B4231}" destId="{E7626F3F-0F41-4A35-A334-D9C1278CC706}" srcOrd="0" destOrd="2" presId="urn:microsoft.com/office/officeart/2005/8/layout/list1"/>
    <dgm:cxn modelId="{E4675F26-36F0-44D2-B9B3-4FB8B6E26105}" srcId="{7DE4C673-2360-4C22-8550-09779D1ED660}" destId="{475E2DB0-CAD0-486D-BD58-A5E8FB78173B}" srcOrd="3" destOrd="0" parTransId="{E3883805-FB81-4E49-829B-C8D781FD9C5C}" sibTransId="{4409639C-3E25-46B7-853A-DD1FD95A99A1}"/>
    <dgm:cxn modelId="{B4F8905D-053C-42FA-95BB-04DDDD515C29}" type="presOf" srcId="{7DE4C673-2360-4C22-8550-09779D1ED660}" destId="{FBF5A79A-AEDC-40EC-ABB8-EF363B605619}" srcOrd="1" destOrd="0" presId="urn:microsoft.com/office/officeart/2005/8/layout/list1"/>
    <dgm:cxn modelId="{5CE27E4C-B4A1-496C-BBB2-2BF8F7CE4537}" type="presOf" srcId="{F26CCA37-F93A-477B-A7EA-B68D6DE9220B}" destId="{F5405B4D-E672-42CE-AE87-ACC07946AE76}" srcOrd="0" destOrd="0" presId="urn:microsoft.com/office/officeart/2005/8/layout/list1"/>
    <dgm:cxn modelId="{5244204F-1F9A-4353-82A9-1A2630B6BF6A}" srcId="{7DE4C673-2360-4C22-8550-09779D1ED660}" destId="{2CCE312A-5FEA-4C96-B600-E9E672FDBEAE}" srcOrd="1" destOrd="0" parTransId="{B3F384F3-7C30-4BCD-8181-C1851C55823B}" sibTransId="{FD0FC935-FFFE-485A-9CCE-AAAC2FD3BCD2}"/>
    <dgm:cxn modelId="{7F7F6E71-7D25-4E98-9223-48628F118D63}" type="presOf" srcId="{F78D528B-B841-4C90-9F16-AC5CAF5803BE}" destId="{C07A6CF7-3710-4A3D-8A94-A950DC33D52D}" srcOrd="0" destOrd="1" presId="urn:microsoft.com/office/officeart/2005/8/layout/list1"/>
    <dgm:cxn modelId="{BCB03159-58FB-4EE4-94D1-571F9BF4D94B}" type="presOf" srcId="{69C8A464-B834-4449-979F-9CAFDDD354E1}" destId="{04A766CC-6487-43AD-A4CD-93D85CBDC0DC}" srcOrd="1" destOrd="0" presId="urn:microsoft.com/office/officeart/2005/8/layout/list1"/>
    <dgm:cxn modelId="{11589C79-F659-4D56-8F3D-E97F9F1AF236}" type="presOf" srcId="{C2637ACA-384B-4A25-80BC-CD4720CD6C69}" destId="{C07A6CF7-3710-4A3D-8A94-A950DC33D52D}" srcOrd="0" destOrd="0" presId="urn:microsoft.com/office/officeart/2005/8/layout/list1"/>
    <dgm:cxn modelId="{8D560386-82A4-41AE-94CA-CCF5BCF8406F}" srcId="{69C8A464-B834-4449-979F-9CAFDDD354E1}" destId="{C2637ACA-384B-4A25-80BC-CD4720CD6C69}" srcOrd="0" destOrd="0" parTransId="{756973DB-53BA-4A21-B2FC-72761BAE1ED7}" sibTransId="{F392804B-EF26-483F-BA55-95AAE3CFD857}"/>
    <dgm:cxn modelId="{CBE8CD89-AB40-4A10-AB87-92BD58660451}" srcId="{7DE4C673-2360-4C22-8550-09779D1ED660}" destId="{06A329FB-EFE8-4561-8B5D-4DAB2B4B4231}" srcOrd="2" destOrd="0" parTransId="{9BDFFCF1-FEE3-473E-92D3-EE8D0489FE38}" sibTransId="{DEA57BA4-0507-4059-98D6-75BE74FED855}"/>
    <dgm:cxn modelId="{573D6B9B-14E5-4248-8CF6-73597633035E}" srcId="{7DE4C673-2360-4C22-8550-09779D1ED660}" destId="{D4C81D5F-6327-43D6-BDCB-920B9E0A42CB}" srcOrd="0" destOrd="0" parTransId="{1C9E3FEA-83D7-4D01-A2D0-F2D5E372C75F}" sibTransId="{D285325B-07B3-4AAB-BC0B-3A94C451F960}"/>
    <dgm:cxn modelId="{8C8137AA-8D84-4BBF-9E00-7A3BF830E998}" srcId="{F26CCA37-F93A-477B-A7EA-B68D6DE9220B}" destId="{7DE4C673-2360-4C22-8550-09779D1ED660}" srcOrd="1" destOrd="0" parTransId="{B675B6C2-882F-4CBD-BD1C-7EBB1303F221}" sibTransId="{1ABAD5D9-9EFD-47F8-8A91-8F32C8CC46FC}"/>
    <dgm:cxn modelId="{BD4D11B2-A345-4C47-87A8-E8D9755C5D88}" type="presOf" srcId="{7DE4C673-2360-4C22-8550-09779D1ED660}" destId="{C2AA0EBA-18AD-4A9C-9C98-C118DCFEF6F5}" srcOrd="0" destOrd="0" presId="urn:microsoft.com/office/officeart/2005/8/layout/list1"/>
    <dgm:cxn modelId="{C7A98CBD-B3A5-4B84-9521-739E8D7AB19F}" type="presOf" srcId="{2CCE312A-5FEA-4C96-B600-E9E672FDBEAE}" destId="{E7626F3F-0F41-4A35-A334-D9C1278CC706}" srcOrd="0" destOrd="1" presId="urn:microsoft.com/office/officeart/2005/8/layout/list1"/>
    <dgm:cxn modelId="{076185C3-9EA4-4552-86A4-47C1A8615343}" type="presOf" srcId="{475E2DB0-CAD0-486D-BD58-A5E8FB78173B}" destId="{E7626F3F-0F41-4A35-A334-D9C1278CC706}" srcOrd="0" destOrd="3" presId="urn:microsoft.com/office/officeart/2005/8/layout/list1"/>
    <dgm:cxn modelId="{EAF0C9E8-03AB-4FAF-B706-3FAF03BB40F7}" type="presOf" srcId="{D4C81D5F-6327-43D6-BDCB-920B9E0A42CB}" destId="{E7626F3F-0F41-4A35-A334-D9C1278CC706}" srcOrd="0" destOrd="0" presId="urn:microsoft.com/office/officeart/2005/8/layout/list1"/>
    <dgm:cxn modelId="{7BD1AEF0-B208-42A6-80FD-96A960F9A8E7}" type="presOf" srcId="{69C8A464-B834-4449-979F-9CAFDDD354E1}" destId="{E2B9D5F3-CA69-49E7-90B7-E3C332799A7D}" srcOrd="0" destOrd="0" presId="urn:microsoft.com/office/officeart/2005/8/layout/list1"/>
    <dgm:cxn modelId="{D0DDCBFF-3841-462C-9858-4649A873E56E}" srcId="{69C8A464-B834-4449-979F-9CAFDDD354E1}" destId="{F78D528B-B841-4C90-9F16-AC5CAF5803BE}" srcOrd="1" destOrd="0" parTransId="{1AA05486-084E-442E-9833-5B003EAEFB89}" sibTransId="{00F9009E-2274-4248-A30C-E8F08F7DDFCA}"/>
    <dgm:cxn modelId="{DC9BA4D9-00FD-43D1-B0E5-87D28783BBC9}" type="presParOf" srcId="{F5405B4D-E672-42CE-AE87-ACC07946AE76}" destId="{A2AF2743-9348-4ADF-ADA2-EB299D9A15DD}" srcOrd="0" destOrd="0" presId="urn:microsoft.com/office/officeart/2005/8/layout/list1"/>
    <dgm:cxn modelId="{C123B64B-8B29-4B3B-BB40-9D49DED746FD}" type="presParOf" srcId="{A2AF2743-9348-4ADF-ADA2-EB299D9A15DD}" destId="{E2B9D5F3-CA69-49E7-90B7-E3C332799A7D}" srcOrd="0" destOrd="0" presId="urn:microsoft.com/office/officeart/2005/8/layout/list1"/>
    <dgm:cxn modelId="{4C14745E-FF59-4C93-AEFA-8BCE5853AF3B}" type="presParOf" srcId="{A2AF2743-9348-4ADF-ADA2-EB299D9A15DD}" destId="{04A766CC-6487-43AD-A4CD-93D85CBDC0DC}" srcOrd="1" destOrd="0" presId="urn:microsoft.com/office/officeart/2005/8/layout/list1"/>
    <dgm:cxn modelId="{32561A56-64F1-4197-9FC1-C2FCAD26FB72}" type="presParOf" srcId="{F5405B4D-E672-42CE-AE87-ACC07946AE76}" destId="{DDB3CA7F-C048-40A0-9C35-15C206FC7896}" srcOrd="1" destOrd="0" presId="urn:microsoft.com/office/officeart/2005/8/layout/list1"/>
    <dgm:cxn modelId="{8E2FAC84-5942-47BA-BC16-1AE165B7D99F}" type="presParOf" srcId="{F5405B4D-E672-42CE-AE87-ACC07946AE76}" destId="{C07A6CF7-3710-4A3D-8A94-A950DC33D52D}" srcOrd="2" destOrd="0" presId="urn:microsoft.com/office/officeart/2005/8/layout/list1"/>
    <dgm:cxn modelId="{EA66A1A7-D2EA-4936-874C-8515A583DF30}" type="presParOf" srcId="{F5405B4D-E672-42CE-AE87-ACC07946AE76}" destId="{320F3F34-F8BB-4FD5-9BE9-A2666AC0C1EC}" srcOrd="3" destOrd="0" presId="urn:microsoft.com/office/officeart/2005/8/layout/list1"/>
    <dgm:cxn modelId="{5F910BC3-8EB5-404F-8464-F0EF4FB52CCB}" type="presParOf" srcId="{F5405B4D-E672-42CE-AE87-ACC07946AE76}" destId="{74888587-3E0F-43A3-AD12-AD45EAA347B9}" srcOrd="4" destOrd="0" presId="urn:microsoft.com/office/officeart/2005/8/layout/list1"/>
    <dgm:cxn modelId="{C89F5DF3-7B73-4AB7-929C-5292F616B1C0}" type="presParOf" srcId="{74888587-3E0F-43A3-AD12-AD45EAA347B9}" destId="{C2AA0EBA-18AD-4A9C-9C98-C118DCFEF6F5}" srcOrd="0" destOrd="0" presId="urn:microsoft.com/office/officeart/2005/8/layout/list1"/>
    <dgm:cxn modelId="{D34E58EE-B705-4E72-9D27-C7C12812C4E8}" type="presParOf" srcId="{74888587-3E0F-43A3-AD12-AD45EAA347B9}" destId="{FBF5A79A-AEDC-40EC-ABB8-EF363B605619}" srcOrd="1" destOrd="0" presId="urn:microsoft.com/office/officeart/2005/8/layout/list1"/>
    <dgm:cxn modelId="{322DB06E-CF13-437D-A686-8F02164FA0F8}" type="presParOf" srcId="{F5405B4D-E672-42CE-AE87-ACC07946AE76}" destId="{9B3A163B-EA60-4260-BBA8-809CC36208A6}" srcOrd="5" destOrd="0" presId="urn:microsoft.com/office/officeart/2005/8/layout/list1"/>
    <dgm:cxn modelId="{2548723E-8CB4-48B1-845D-4C63AD4FB1E4}" type="presParOf" srcId="{F5405B4D-E672-42CE-AE87-ACC07946AE76}" destId="{E7626F3F-0F41-4A35-A334-D9C1278CC70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CF1EE-9EE9-40F9-8CEF-A7FF3D51BF26}">
      <dsp:nvSpPr>
        <dsp:cNvPr id="0" name=""/>
        <dsp:cNvSpPr/>
      </dsp:nvSpPr>
      <dsp:spPr>
        <a:xfrm>
          <a:off x="0" y="144167"/>
          <a:ext cx="7495795" cy="9960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Es fundamental el RESPETO</a:t>
          </a:r>
          <a:r>
            <a:rPr lang="en-GB" sz="1700" b="1" kern="1200" dirty="0"/>
            <a:t> a los compañeros.</a:t>
          </a:r>
          <a:endParaRPr lang="en-US" sz="1700" kern="1200" dirty="0"/>
        </a:p>
      </dsp:txBody>
      <dsp:txXfrm>
        <a:off x="48621" y="192788"/>
        <a:ext cx="7398553" cy="898763"/>
      </dsp:txXfrm>
    </dsp:sp>
    <dsp:sp modelId="{E6352435-50D4-45D1-8B00-A2DE942F5042}">
      <dsp:nvSpPr>
        <dsp:cNvPr id="0" name=""/>
        <dsp:cNvSpPr/>
      </dsp:nvSpPr>
      <dsp:spPr>
        <a:xfrm>
          <a:off x="0" y="1189132"/>
          <a:ext cx="7495795" cy="996005"/>
        </a:xfrm>
        <a:prstGeom prst="roundRect">
          <a:avLst/>
        </a:prstGeom>
        <a:solidFill>
          <a:schemeClr val="accent2">
            <a:hueOff val="-2122130"/>
            <a:satOff val="-3976"/>
            <a:lumOff val="6765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Respeto a los profesores y </a:t>
          </a:r>
          <a:r>
            <a:rPr lang="en-GB" sz="1700" b="1" kern="1200" dirty="0" err="1"/>
            <a:t>monitores</a:t>
          </a:r>
          <a:r>
            <a:rPr lang="en-GB" sz="1700" kern="1200" dirty="0"/>
            <a:t> que les </a:t>
          </a:r>
          <a:r>
            <a:rPr lang="en-GB" sz="1700" kern="1200" dirty="0" err="1"/>
            <a:t>atienden</a:t>
          </a:r>
          <a:r>
            <a:rPr lang="en-GB" sz="1700" kern="1200" dirty="0"/>
            <a:t> en los diferentes </a:t>
          </a:r>
          <a:r>
            <a:rPr lang="en-GB" sz="1700" kern="1200" dirty="0" err="1"/>
            <a:t>servicios</a:t>
          </a:r>
          <a:r>
            <a:rPr lang="en-GB" sz="1700" kern="1200" dirty="0"/>
            <a:t>.</a:t>
          </a:r>
          <a:endParaRPr lang="en-US" sz="1700" kern="1200" dirty="0"/>
        </a:p>
      </dsp:txBody>
      <dsp:txXfrm>
        <a:off x="48621" y="1237753"/>
        <a:ext cx="7398553" cy="898763"/>
      </dsp:txXfrm>
    </dsp:sp>
    <dsp:sp modelId="{DA99A2E5-066C-4511-A77B-A69B1F710D74}">
      <dsp:nvSpPr>
        <dsp:cNvPr id="0" name=""/>
        <dsp:cNvSpPr/>
      </dsp:nvSpPr>
      <dsp:spPr>
        <a:xfrm>
          <a:off x="0" y="2234098"/>
          <a:ext cx="7495795" cy="996005"/>
        </a:xfrm>
        <a:prstGeom prst="roundRect">
          <a:avLst/>
        </a:prstGeom>
        <a:solidFill>
          <a:schemeClr val="accent2">
            <a:hueOff val="-4244261"/>
            <a:satOff val="-7952"/>
            <a:lumOff val="13529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/>
            <a:t>Modales básicos</a:t>
          </a:r>
          <a:r>
            <a:rPr lang="en-GB" sz="1700" kern="1200"/>
            <a:t>: saludar cuando nos encontramos, llamar antes de entrar, despedirnos, dar las gracias, pedir las cosas por favor, saber pedir perdón, etc.</a:t>
          </a:r>
          <a:endParaRPr lang="en-US" sz="1700" kern="1200"/>
        </a:p>
      </dsp:txBody>
      <dsp:txXfrm>
        <a:off x="48621" y="2282719"/>
        <a:ext cx="7398553" cy="898763"/>
      </dsp:txXfrm>
    </dsp:sp>
    <dsp:sp modelId="{BDD98708-155D-4386-8C44-5C3CC92C981D}">
      <dsp:nvSpPr>
        <dsp:cNvPr id="0" name=""/>
        <dsp:cNvSpPr/>
      </dsp:nvSpPr>
      <dsp:spPr>
        <a:xfrm>
          <a:off x="0" y="3279063"/>
          <a:ext cx="7495795" cy="996005"/>
        </a:xfrm>
        <a:prstGeom prst="roundRect">
          <a:avLst/>
        </a:prstGeom>
        <a:solidFill>
          <a:schemeClr val="accent2">
            <a:hueOff val="-6366391"/>
            <a:satOff val="-11927"/>
            <a:lumOff val="20294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Prestar atención en clase, no interrumpir por tonterías, levantar la mano cuando tenemos que decir algo,…</a:t>
          </a:r>
          <a:endParaRPr lang="en-US" sz="1700" kern="1200"/>
        </a:p>
      </dsp:txBody>
      <dsp:txXfrm>
        <a:off x="48621" y="3327684"/>
        <a:ext cx="7398553" cy="898763"/>
      </dsp:txXfrm>
    </dsp:sp>
    <dsp:sp modelId="{50FAC841-A8D4-4305-A5A7-EA33A6D0E3D2}">
      <dsp:nvSpPr>
        <dsp:cNvPr id="0" name=""/>
        <dsp:cNvSpPr/>
      </dsp:nvSpPr>
      <dsp:spPr>
        <a:xfrm>
          <a:off x="0" y="4324029"/>
          <a:ext cx="7495795" cy="996005"/>
        </a:xfrm>
        <a:prstGeom prst="roundRect">
          <a:avLst/>
        </a:prstGeom>
        <a:solidFill>
          <a:schemeClr val="accent2">
            <a:hueOff val="-8488521"/>
            <a:satOff val="-15903"/>
            <a:lumOff val="27058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Uso adecuado de los </a:t>
          </a:r>
          <a:r>
            <a:rPr lang="en-GB" sz="1700" kern="1200" dirty="0" err="1"/>
            <a:t>espacios</a:t>
          </a:r>
          <a:r>
            <a:rPr lang="en-GB" sz="1700" kern="1200" dirty="0"/>
            <a:t> </a:t>
          </a:r>
          <a:r>
            <a:rPr lang="en-GB" sz="1700" kern="1200" dirty="0" err="1"/>
            <a:t>comunes</a:t>
          </a:r>
          <a:r>
            <a:rPr lang="en-GB" sz="1700" kern="1200" dirty="0"/>
            <a:t>, </a:t>
          </a:r>
          <a:r>
            <a:rPr lang="en-GB" sz="1700" kern="1200" dirty="0" err="1"/>
            <a:t>miniportátiles</a:t>
          </a:r>
          <a:r>
            <a:rPr lang="en-GB" sz="1700" kern="1200" dirty="0"/>
            <a:t> y sobre todo de los </a:t>
          </a:r>
          <a:r>
            <a:rPr lang="en-GB" sz="1700" kern="1200" dirty="0" err="1"/>
            <a:t>servicios</a:t>
          </a:r>
          <a:r>
            <a:rPr lang="en-GB" sz="1700" kern="1200" dirty="0"/>
            <a:t>: no </a:t>
          </a:r>
          <a:r>
            <a:rPr lang="en-GB" sz="1700" kern="1200" dirty="0" err="1"/>
            <a:t>tirar</a:t>
          </a:r>
          <a:r>
            <a:rPr lang="en-GB" sz="1700" kern="1200" dirty="0"/>
            <a:t> </a:t>
          </a:r>
          <a:r>
            <a:rPr lang="en-GB" sz="1700" kern="1200" dirty="0" err="1"/>
            <a:t>papeles</a:t>
          </a:r>
          <a:r>
            <a:rPr lang="en-GB" sz="1700" kern="1200" dirty="0"/>
            <a:t>, no </a:t>
          </a:r>
          <a:r>
            <a:rPr lang="en-GB" sz="1700" kern="1200" dirty="0" err="1"/>
            <a:t>correr</a:t>
          </a:r>
          <a:r>
            <a:rPr lang="en-GB" sz="1700" kern="1200" dirty="0"/>
            <a:t>, no </a:t>
          </a:r>
          <a:r>
            <a:rPr lang="en-GB" sz="1700" kern="1200" dirty="0" err="1"/>
            <a:t>gritar</a:t>
          </a:r>
          <a:r>
            <a:rPr lang="en-GB" sz="1700" kern="1200" dirty="0"/>
            <a:t>, </a:t>
          </a:r>
          <a:r>
            <a:rPr lang="en-GB" sz="1700" kern="1200" dirty="0" err="1"/>
            <a:t>cuidar</a:t>
          </a:r>
          <a:r>
            <a:rPr lang="en-GB" sz="1700" kern="1200" dirty="0"/>
            <a:t> los </a:t>
          </a:r>
          <a:r>
            <a:rPr lang="en-GB" sz="1700" kern="1200" dirty="0" err="1"/>
            <a:t>materiales</a:t>
          </a:r>
          <a:r>
            <a:rPr lang="en-GB" sz="1700" kern="1200" dirty="0"/>
            <a:t> </a:t>
          </a:r>
          <a:r>
            <a:rPr lang="en-GB" sz="1700" kern="1200" dirty="0" err="1"/>
            <a:t>comunes</a:t>
          </a:r>
          <a:r>
            <a:rPr lang="en-GB" sz="1700" kern="1200" dirty="0"/>
            <a:t>, </a:t>
          </a:r>
          <a:r>
            <a:rPr lang="en-GB" sz="1700" kern="1200" dirty="0" err="1"/>
            <a:t>tirar</a:t>
          </a:r>
          <a:r>
            <a:rPr lang="en-GB" sz="1700" kern="1200" dirty="0"/>
            <a:t> de la </a:t>
          </a:r>
          <a:r>
            <a:rPr lang="en-GB" sz="1700" kern="1200" dirty="0" err="1"/>
            <a:t>cadena</a:t>
          </a:r>
          <a:r>
            <a:rPr lang="en-GB" sz="1700" kern="1200" dirty="0"/>
            <a:t> y </a:t>
          </a:r>
          <a:r>
            <a:rPr lang="en-GB" sz="1700" kern="1200" dirty="0" err="1"/>
            <a:t>lavarse</a:t>
          </a:r>
          <a:r>
            <a:rPr lang="en-GB" sz="1700" kern="1200" dirty="0"/>
            <a:t> las manos </a:t>
          </a:r>
          <a:r>
            <a:rPr lang="en-GB" sz="1700" kern="1200" dirty="0" err="1"/>
            <a:t>cuando</a:t>
          </a:r>
          <a:r>
            <a:rPr lang="en-GB" sz="1700" kern="1200" dirty="0"/>
            <a:t> se </a:t>
          </a:r>
          <a:r>
            <a:rPr lang="en-GB" sz="1700" kern="1200" dirty="0" err="1"/>
            <a:t>va</a:t>
          </a:r>
          <a:r>
            <a:rPr lang="en-GB" sz="1700" kern="1200" dirty="0"/>
            <a:t> al </a:t>
          </a:r>
          <a:r>
            <a:rPr lang="en-GB" sz="1700" kern="1200" dirty="0" err="1"/>
            <a:t>baño</a:t>
          </a:r>
          <a:r>
            <a:rPr lang="en-GB" sz="1700" kern="1200" dirty="0"/>
            <a:t>,…</a:t>
          </a:r>
          <a:endParaRPr lang="en-US" sz="1700" kern="1200" dirty="0"/>
        </a:p>
      </dsp:txBody>
      <dsp:txXfrm>
        <a:off x="48621" y="4372650"/>
        <a:ext cx="7398553" cy="8987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A6CF7-3710-4A3D-8A94-A950DC33D52D}">
      <dsp:nvSpPr>
        <dsp:cNvPr id="0" name=""/>
        <dsp:cNvSpPr/>
      </dsp:nvSpPr>
      <dsp:spPr>
        <a:xfrm>
          <a:off x="0" y="267413"/>
          <a:ext cx="7631804" cy="177396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13" tIns="374904" rIns="592313" bIns="14224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Talleres REA: </a:t>
          </a:r>
          <a:r>
            <a:rPr lang="es-ES" sz="2000" i="1" kern="1200" dirty="0"/>
            <a:t>Bullying</a:t>
          </a:r>
          <a:r>
            <a:rPr lang="es-ES" sz="2000" kern="1200" dirty="0"/>
            <a:t>. </a:t>
          </a:r>
          <a:r>
            <a:rPr lang="es-ES" sz="2000" b="1" kern="1200" dirty="0"/>
            <a:t>2 octubre</a:t>
          </a:r>
          <a:r>
            <a:rPr lang="es-ES" sz="2000" kern="1200" dirty="0"/>
            <a:t>. Se realizará la actividad en el aula. </a:t>
          </a:r>
          <a:endParaRPr lang="en-US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Visita al </a:t>
          </a:r>
          <a:r>
            <a:rPr lang="es-ES" sz="2000" i="1" kern="1200" dirty="0"/>
            <a:t>Parque Municipal de Tráfico </a:t>
          </a:r>
          <a:r>
            <a:rPr lang="es-ES" sz="2000" kern="1200" dirty="0"/>
            <a:t>– </a:t>
          </a:r>
          <a:r>
            <a:rPr lang="es-ES" sz="2000" b="1" kern="1200" dirty="0">
              <a:latin typeface="Gill Sans MT" panose="020B0502020104020203"/>
              <a:ea typeface="+mn-ea"/>
              <a:cs typeface="+mn-cs"/>
            </a:rPr>
            <a:t>Fec</a:t>
          </a:r>
          <a:r>
            <a:rPr lang="es-ES" sz="2000" b="1" kern="1200" dirty="0"/>
            <a:t>ha aún por determinar</a:t>
          </a:r>
          <a:r>
            <a:rPr lang="es-ES" sz="2000" kern="1200" dirty="0"/>
            <a:t>.  ¿diciembre?</a:t>
          </a:r>
          <a:endParaRPr lang="en-US" sz="2000" kern="1200" dirty="0"/>
        </a:p>
      </dsp:txBody>
      <dsp:txXfrm>
        <a:off x="0" y="267413"/>
        <a:ext cx="7631804" cy="1773969"/>
      </dsp:txXfrm>
    </dsp:sp>
    <dsp:sp modelId="{04A766CC-6487-43AD-A4CD-93D85CBDC0DC}">
      <dsp:nvSpPr>
        <dsp:cNvPr id="0" name=""/>
        <dsp:cNvSpPr/>
      </dsp:nvSpPr>
      <dsp:spPr>
        <a:xfrm>
          <a:off x="475026" y="1"/>
          <a:ext cx="5342262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25" tIns="0" rIns="2019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>
              <a:solidFill>
                <a:schemeClr val="tx1"/>
              </a:solidFill>
            </a:rPr>
            <a:t>Primer Trimestre: 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500965" y="25940"/>
        <a:ext cx="5290384" cy="479482"/>
      </dsp:txXfrm>
    </dsp:sp>
    <dsp:sp modelId="{E7626F3F-0F41-4A35-A334-D9C1278CC706}">
      <dsp:nvSpPr>
        <dsp:cNvPr id="0" name=""/>
        <dsp:cNvSpPr/>
      </dsp:nvSpPr>
      <dsp:spPr>
        <a:xfrm>
          <a:off x="0" y="2404262"/>
          <a:ext cx="7631804" cy="198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13" tIns="374904" rIns="592313" bIns="14224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Teatro en inglés.  </a:t>
          </a:r>
          <a:r>
            <a:rPr lang="es-ES" sz="2000" i="1" kern="1200" dirty="0"/>
            <a:t>Face to Face </a:t>
          </a:r>
          <a:r>
            <a:rPr lang="es-ES" sz="2000" kern="1200" dirty="0"/>
            <a:t>- </a:t>
          </a:r>
          <a:r>
            <a:rPr lang="es-ES" sz="2000" b="1" kern="1200" dirty="0"/>
            <a:t>12 de febrero </a:t>
          </a:r>
          <a:endParaRPr lang="en-US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Desarrollo de competencias básicas a través de la actividad en el </a:t>
          </a:r>
          <a:r>
            <a:rPr lang="es-ES" sz="2000" i="1" kern="1200" dirty="0"/>
            <a:t>huerto escolar.</a:t>
          </a:r>
          <a:endParaRPr lang="en-US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i="1" kern="1200" dirty="0"/>
            <a:t>English Camp </a:t>
          </a:r>
          <a:r>
            <a:rPr lang="es-ES" sz="2000" b="1" kern="1200" dirty="0"/>
            <a:t>7-10 de abril </a:t>
          </a:r>
          <a:endParaRPr lang="en-US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Salida a las </a:t>
          </a:r>
          <a:r>
            <a:rPr lang="es-ES" sz="2000" i="1" kern="1200" dirty="0"/>
            <a:t>Hoces del río Duratón </a:t>
          </a:r>
          <a:r>
            <a:rPr lang="es-ES" sz="2000" b="1" kern="1200" dirty="0"/>
            <a:t>-29 de mayo. </a:t>
          </a:r>
          <a:endParaRPr lang="en-US" sz="2000" kern="1200" dirty="0"/>
        </a:p>
      </dsp:txBody>
      <dsp:txXfrm>
        <a:off x="0" y="2404262"/>
        <a:ext cx="7631804" cy="1984500"/>
      </dsp:txXfrm>
    </dsp:sp>
    <dsp:sp modelId="{FBF5A79A-AEDC-40EC-ABB8-EF363B605619}">
      <dsp:nvSpPr>
        <dsp:cNvPr id="0" name=""/>
        <dsp:cNvSpPr/>
      </dsp:nvSpPr>
      <dsp:spPr>
        <a:xfrm>
          <a:off x="381590" y="2138582"/>
          <a:ext cx="5342262" cy="531360"/>
        </a:xfrm>
        <a:prstGeom prst="roundRect">
          <a:avLst/>
        </a:prstGeom>
        <a:solidFill>
          <a:schemeClr val="accent5">
            <a:hueOff val="15978386"/>
            <a:satOff val="-38879"/>
            <a:lumOff val="-901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25" tIns="0" rIns="2019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/>
            <a:t>Segundo y Tercer Trimestre:</a:t>
          </a:r>
          <a:endParaRPr lang="en-US" sz="1800" kern="1200" dirty="0"/>
        </a:p>
      </dsp:txBody>
      <dsp:txXfrm>
        <a:off x="407529" y="2164521"/>
        <a:ext cx="5290384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5A1B7-01BC-486F-A919-448B424E8493}" type="datetimeFigureOut">
              <a:rPr lang="es-ES" smtClean="0"/>
              <a:pPr/>
              <a:t>12/10/2024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83B2D-7247-4E9B-A7FD-72FF9B3B8B5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104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83B2D-7247-4E9B-A7FD-72FF9B3B8B58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5692818"/>
      </p:ext>
    </p:extLst>
  </p:cSld>
  <p:clrMapOvr>
    <a:masterClrMapping/>
  </p:clrMapOvr>
  <p:transition spd="slow" advClick="0" advTm="5000">
    <p:wip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391480"/>
      </p:ext>
    </p:extLst>
  </p:cSld>
  <p:clrMapOvr>
    <a:masterClrMapping/>
  </p:clrMapOvr>
  <p:transition spd="slow" advClick="0" advTm="5000">
    <p:wip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39029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5000">
    <p:wipe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01512"/>
      </p:ext>
    </p:extLst>
  </p:cSld>
  <p:clrMapOvr>
    <a:masterClrMapping/>
  </p:clrMapOvr>
  <p:transition spd="slow" advClick="0" advTm="5000">
    <p:wipe/>
  </p:transition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41334"/>
      </p:ext>
    </p:extLst>
  </p:cSld>
  <p:clrMapOvr>
    <a:masterClrMapping/>
  </p:clrMapOvr>
  <p:transition spd="slow" advClick="0" advTm="5000">
    <p:wipe/>
  </p:transition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75758"/>
      </p:ext>
    </p:extLst>
  </p:cSld>
  <p:clrMapOvr>
    <a:masterClrMapping/>
  </p:clrMapOvr>
  <p:transition spd="slow" advClick="0" advTm="5000">
    <p:wipe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73153"/>
      </p:ext>
    </p:extLst>
  </p:cSld>
  <p:clrMapOvr>
    <a:masterClrMapping/>
  </p:clrMapOvr>
  <p:transition spd="slow" advClick="0" advTm="5000">
    <p:wip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692424"/>
      </p:ext>
    </p:extLst>
  </p:cSld>
  <p:clrMapOvr>
    <a:masterClrMapping/>
  </p:clrMapOvr>
  <p:transition spd="slow" advClick="0" advTm="5000">
    <p:wipe/>
  </p:transition>
  <p:hf sldNum="0" hdr="0" ftr="0" dt="0"/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3521454"/>
      </p:ext>
    </p:extLst>
  </p:cSld>
  <p:clrMapOvr>
    <a:masterClrMapping/>
  </p:clrMapOvr>
  <p:transition spd="slow" advClick="0" advTm="5000">
    <p:wip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155023"/>
      </p:ext>
    </p:extLst>
  </p:cSld>
  <p:clrMapOvr>
    <a:masterClrMapping/>
  </p:clrMapOvr>
  <p:transition spd="slow" advClick="0" advTm="5000">
    <p:wip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577729"/>
      </p:ext>
    </p:extLst>
  </p:cSld>
  <p:clrMapOvr>
    <a:masterClrMapping/>
  </p:clrMapOvr>
  <p:transition spd="slow" advClick="0" advTm="5000">
    <p:wipe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2120D2-3948-4F8F-BE5D-E7E7D97880B2}" type="datetime4">
              <a:rPr lang="en-US" smtClean="0"/>
              <a:pPr/>
              <a:t>October 12, 2024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5279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 advClick="0" advTm="5000">
    <p:wipe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6">
            <a:extLst>
              <a:ext uri="{FF2B5EF4-FFF2-40B4-BE49-F238E27FC236}">
                <a16:creationId xmlns:a16="http://schemas.microsoft.com/office/drawing/2014/main" id="{2086F8BD-96F8-458F-BB69-5FF096FC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3BA66B0-AFD2-45ED-9A18-852678B1C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B05A74C-FD77-40CB-B9D6-51AF3C314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394747E0-823A-458C-94FD-EF4BE56B7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F8886470-BA23-42D1-832F-EF495B21E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6751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D1A4CC09-7863-4DDA-BC98-C7BCE919D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045" name="Freeform 6">
            <a:extLst>
              <a:ext uri="{FF2B5EF4-FFF2-40B4-BE49-F238E27FC236}">
                <a16:creationId xmlns:a16="http://schemas.microsoft.com/office/drawing/2014/main" id="{CF16B4D6-D068-4D9A-A5C6-6D52E233D5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6716" y="1317335"/>
            <a:ext cx="3926681" cy="3921919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5667513" y="402956"/>
            <a:ext cx="3619701" cy="6299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68580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6600" b="0" i="0" u="sng" strike="noStrike" cap="all" spc="600" normalizeH="0" noProof="0" dirty="0">
                <a:ln>
                  <a:noFill/>
                </a:ln>
                <a:solidFill>
                  <a:srgbClr val="9E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r>
              <a:rPr kumimoji="0" lang="en-US" sz="3600" b="0" i="0" u="sng" strike="noStrike" cap="all" spc="600" normalizeH="0" noProof="0" dirty="0">
                <a:ln>
                  <a:noFill/>
                </a:ln>
                <a:solidFill>
                  <a:srgbClr val="9E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ª REUNIÓN GENERAL FAMILIAS</a:t>
            </a:r>
          </a:p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3400" cap="all" spc="600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3400" cap="all" spc="600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3400" cap="all" spc="600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Curso </a:t>
            </a:r>
          </a:p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3400" cap="all" spc="600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2024-25</a:t>
            </a:r>
          </a:p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cap="all" spc="600" dirty="0">
              <a:effectLst>
                <a:reflection blurRad="12700" stA="48000" endA="300" endPos="55000" dir="5400000" sy="-90000" algn="bl" rotWithShape="0"/>
              </a:effectLst>
              <a:latin typeface="Abadi" panose="020B0604020104020204" pitchFamily="34" charset="0"/>
              <a:ea typeface="+mj-ea"/>
              <a:cs typeface="+mj-cs"/>
            </a:endParaRPr>
          </a:p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cap="all" spc="600" dirty="0" err="1">
                <a:effectLst>
                  <a:reflection blurRad="12700" stA="48000" endA="300" endPos="55000" dir="5400000" sy="-90000" algn="bl" rotWithShape="0"/>
                </a:effectLst>
                <a:latin typeface="Abadi" panose="020B0604020104020204" pitchFamily="34" charset="0"/>
                <a:ea typeface="+mj-ea"/>
                <a:cs typeface="+mj-cs"/>
              </a:rPr>
              <a:t>Ceip</a:t>
            </a:r>
            <a:r>
              <a:rPr lang="en-US" sz="2400" cap="all" spc="600" dirty="0">
                <a:effectLst>
                  <a:reflection blurRad="12700" stA="48000" endA="300" endPos="55000" dir="5400000" sy="-90000" algn="bl" rotWithShape="0"/>
                </a:effectLst>
                <a:latin typeface="Abadi" panose="020B0604020104020204" pitchFamily="34" charset="0"/>
                <a:ea typeface="+mj-ea"/>
                <a:cs typeface="+mj-cs"/>
              </a:rPr>
              <a:t> Miguel </a:t>
            </a:r>
            <a:r>
              <a:rPr lang="en-US" sz="2400" cap="all" spc="600" dirty="0" err="1">
                <a:effectLst>
                  <a:reflection blurRad="12700" stA="48000" endA="300" endPos="55000" dir="5400000" sy="-90000" algn="bl" rotWithShape="0"/>
                </a:effectLst>
                <a:latin typeface="Abadi" panose="020B0604020104020204" pitchFamily="34" charset="0"/>
                <a:ea typeface="+mj-ea"/>
                <a:cs typeface="+mj-cs"/>
              </a:rPr>
              <a:t>delibes</a:t>
            </a:r>
            <a:endParaRPr lang="en-US" sz="2400" cap="all" spc="600" dirty="0">
              <a:effectLst>
                <a:reflection blurRad="12700" stA="48000" endA="300" endPos="55000" dir="5400000" sy="-90000" algn="bl" rotWithShape="0"/>
              </a:effectLst>
              <a:latin typeface="Abadi" panose="020B0604020104020204" pitchFamily="34" charset="0"/>
              <a:ea typeface="+mj-ea"/>
              <a:cs typeface="+mj-cs"/>
            </a:endParaRPr>
          </a:p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3400" b="0" i="0" u="none" strike="noStrike" cap="all" spc="600" normalizeH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Stickers de Bienvenido gratuitos,+51 stickers (SVG, PNG) | Flaticon">
            <a:extLst>
              <a:ext uri="{FF2B5EF4-FFF2-40B4-BE49-F238E27FC236}">
                <a16:creationId xmlns:a16="http://schemas.microsoft.com/office/drawing/2014/main" id="{C1D9180C-2A82-785C-636B-68F28616EB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1" b="14104"/>
          <a:stretch/>
        </p:blipFill>
        <p:spPr bwMode="auto">
          <a:xfrm>
            <a:off x="1105930" y="1966155"/>
            <a:ext cx="3668252" cy="25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A77D789-9DE0-43A3-B196-F13CFECFA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1377" y="242901"/>
            <a:ext cx="4511923" cy="110545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5º primaria  </a:t>
            </a:r>
            <a:r>
              <a:rPr lang="es-ES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2024-25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C648B-BC3C-4674-B1FD-2F9F1C6D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2598" y="1348354"/>
            <a:ext cx="5329761" cy="550964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altLang="es-ES" sz="2000" i="1" u="sng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TUTORE</a:t>
            </a:r>
            <a:r>
              <a:rPr kumimoji="0" lang="en-GB" altLang="es-ES" sz="2000" b="0" i="1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2" charset="0"/>
                <a:ea typeface="+mn-ea"/>
                <a:cs typeface="Arial Unicode MS" charset="0"/>
              </a:rPr>
              <a:t>S: </a:t>
            </a:r>
          </a:p>
          <a:p>
            <a:pPr marL="742950" marR="0" lvl="1" indent="-285750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ct val="70000"/>
              <a:buFont typeface="Wingdings 2"/>
              <a:buNone/>
              <a:tabLst/>
              <a:defRPr/>
            </a:pPr>
            <a:endParaRPr lang="es-ES" sz="2000" dirty="0">
              <a:solidFill>
                <a:schemeClr val="tx1"/>
              </a:solidFill>
            </a:endParaRPr>
          </a:p>
          <a:p>
            <a:pPr marL="542925" lvl="1" indent="-357188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Font typeface="Wingdings" pitchFamily="2" charset="2"/>
              <a:buChar char="q"/>
            </a:pP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Tutor 5º A: Luis M. Sánchez. </a:t>
            </a:r>
          </a:p>
          <a:p>
            <a:pPr marL="185737" lvl="1" indent="0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</a:rPr>
              <a:t>Imparte: 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Matemáticas, Lengua y MA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</a:rPr>
              <a:t>E.</a:t>
            </a:r>
          </a:p>
          <a:p>
            <a:pPr marL="185737" lvl="1" indent="0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endParaRPr lang="en-GB" altLang="es-ES" sz="2000" dirty="0">
              <a:solidFill>
                <a:schemeClr val="tx1"/>
              </a:solidFill>
              <a:latin typeface="Century Gothic" pitchFamily="32" charset="0"/>
            </a:endParaRPr>
          </a:p>
          <a:p>
            <a:pPr marL="542925" lvl="1" indent="-357188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Font typeface="Wingdings" pitchFamily="2" charset="2"/>
              <a:buChar char="q"/>
            </a:pP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Tutora 5º B: M. Camino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</a:rPr>
              <a:t>. </a:t>
            </a:r>
          </a:p>
          <a:p>
            <a:pPr marL="185737" lvl="1" indent="0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</a:rPr>
              <a:t>Imparte 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Lengua, Social Science, Natural Science y  Art en 5ºA  y   Reading 5º B. </a:t>
            </a:r>
          </a:p>
          <a:p>
            <a:pPr marL="185737" lvl="1" indent="0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Eva M. Sánchez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 da Matemáticas y Lengua 5º A (también refuerzo).</a:t>
            </a:r>
          </a:p>
          <a:p>
            <a:pPr marL="185737" lvl="1" indent="0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endParaRPr lang="en-GB" altLang="es-ES" sz="2000" dirty="0">
              <a:solidFill>
                <a:schemeClr val="tx1"/>
              </a:solidFill>
              <a:latin typeface="Century Gothic" pitchFamily="32" charset="0"/>
              <a:cs typeface="Arial Unicode MS" charset="0"/>
            </a:endParaRPr>
          </a:p>
          <a:p>
            <a:pPr marL="542925" lvl="1" indent="-357188" algn="just">
              <a:lnSpc>
                <a:spcPct val="120000"/>
              </a:lnSpc>
              <a:spcBef>
                <a:spcPts val="500"/>
              </a:spcBef>
              <a:buClr>
                <a:srgbClr val="262626"/>
              </a:buClr>
              <a:buFont typeface="Wingdings" pitchFamily="2" charset="2"/>
              <a:buChar char="q"/>
            </a:pP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Tutora 5º C: Miriam R. </a:t>
            </a:r>
          </a:p>
          <a:p>
            <a:pPr marL="185737" lvl="1" indent="0" algn="just">
              <a:lnSpc>
                <a:spcPct val="12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</a:rPr>
              <a:t>Imparte 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Matemáticas, Lengua, Social y Natural Science, Art y Reading.</a:t>
            </a:r>
          </a:p>
          <a:p>
            <a:pPr marL="185737" lvl="1" indent="0" algn="just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endParaRPr lang="en-GB" altLang="es-ES" sz="2000" i="1" u="sng" dirty="0">
              <a:solidFill>
                <a:schemeClr val="tx1"/>
              </a:solidFill>
              <a:latin typeface="Century Gothic" pitchFamily="32" charset="0"/>
              <a:cs typeface="Arial Unicode MS" charset="0"/>
            </a:endParaRPr>
          </a:p>
          <a:p>
            <a:pPr marL="0" lvl="1" indent="0">
              <a:lnSpc>
                <a:spcPct val="100000"/>
              </a:lnSpc>
              <a:buNone/>
            </a:pPr>
            <a:r>
              <a:rPr lang="en-GB" altLang="es-ES" sz="2000" i="1" u="sng" dirty="0">
                <a:solidFill>
                  <a:schemeClr val="tx1"/>
                </a:solidFill>
                <a:latin typeface="Century Gothic" pitchFamily="32" charset="0"/>
              </a:rPr>
              <a:t>ESPECIALISTAS: 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			</a:t>
            </a: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Literacy: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 Nicole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   			</a:t>
            </a: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Música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: María F. Gago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   			</a:t>
            </a:r>
            <a:r>
              <a:rPr lang="en-GB" altLang="es-ES" sz="2000" b="1" dirty="0" err="1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Religión</a:t>
            </a: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: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 Carmen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262626"/>
              </a:buClr>
              <a:buNone/>
            </a:pP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   			</a:t>
            </a:r>
            <a:r>
              <a:rPr lang="en-GB" altLang="es-ES" sz="2000" b="1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Ed. </a:t>
            </a:r>
            <a:r>
              <a:rPr lang="en-GB" altLang="es-ES" sz="2000" b="1" dirty="0" err="1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Física</a:t>
            </a:r>
            <a:r>
              <a:rPr lang="en-GB" altLang="es-ES" sz="2000" dirty="0">
                <a:solidFill>
                  <a:schemeClr val="tx1"/>
                </a:solidFill>
                <a:latin typeface="Century Gothic" pitchFamily="32" charset="0"/>
                <a:cs typeface="Arial Unicode MS" charset="0"/>
              </a:rPr>
              <a:t>: Mario</a:t>
            </a:r>
            <a:endParaRPr lang="es-ES" sz="1100" dirty="0"/>
          </a:p>
          <a:p>
            <a:pPr marL="82296" indent="0">
              <a:lnSpc>
                <a:spcPct val="100000"/>
              </a:lnSpc>
              <a:buNone/>
            </a:pPr>
            <a:endParaRPr lang="es-ES" sz="1100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s-ES" sz="1100" dirty="0"/>
          </a:p>
        </p:txBody>
      </p:sp>
      <p:pic>
        <p:nvPicPr>
          <p:cNvPr id="5" name="Picture 4" descr="Ecuaciones en una pizarra">
            <a:extLst>
              <a:ext uri="{FF2B5EF4-FFF2-40B4-BE49-F238E27FC236}">
                <a16:creationId xmlns:a16="http://schemas.microsoft.com/office/drawing/2014/main" id="{5ACD5702-F0F5-AC23-8E49-B0A8AB3402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07" r="39737" b="-1"/>
          <a:stretch/>
        </p:blipFill>
        <p:spPr>
          <a:xfrm>
            <a:off x="5542359" y="10"/>
            <a:ext cx="3601641" cy="6857990"/>
          </a:xfrm>
          <a:custGeom>
            <a:avLst/>
            <a:gdLst/>
            <a:ahLst/>
            <a:cxnLst/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</p:spPr>
      </p:pic>
    </p:spTree>
  </p:cSld>
  <p:clrMapOvr>
    <a:masterClrMapping/>
  </p:clrMapOvr>
  <p:transition spd="slow" advClick="0" advTm="5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96795" y="382385"/>
            <a:ext cx="4751503" cy="1492132"/>
          </a:xfrm>
        </p:spPr>
        <p:txBody>
          <a:bodyPr>
            <a:normAutofit/>
          </a:bodyPr>
          <a:lstStyle/>
          <a:p>
            <a:r>
              <a:rPr lang="es-ES" sz="4300">
                <a:latin typeface="Aharoni" panose="02010803020104030203" pitchFamily="2" charset="-79"/>
                <a:cs typeface="Aharoni" panose="02010803020104030203" pitchFamily="2" charset="-79"/>
              </a:rPr>
              <a:t>Horas de cada área e idioma</a:t>
            </a:r>
          </a:p>
        </p:txBody>
      </p:sp>
      <p:pic>
        <p:nvPicPr>
          <p:cNvPr id="18" name="Picture 5" descr="Fórmulas matemáticas complejas en una pizarra">
            <a:extLst>
              <a:ext uri="{FF2B5EF4-FFF2-40B4-BE49-F238E27FC236}">
                <a16:creationId xmlns:a16="http://schemas.microsoft.com/office/drawing/2014/main" id="{BB0D0419-E562-51AE-E6E5-A99F758A20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499" r="26577"/>
          <a:stretch/>
        </p:blipFill>
        <p:spPr>
          <a:xfrm>
            <a:off x="516325" y="-9525"/>
            <a:ext cx="3097367" cy="6867525"/>
          </a:xfrm>
          <a:prstGeom prst="rect">
            <a:avLst/>
          </a:prstGeom>
        </p:spPr>
      </p:pic>
      <p:sp>
        <p:nvSpPr>
          <p:cNvPr id="19" name="Freeform 6">
            <a:extLst>
              <a:ext uri="{FF2B5EF4-FFF2-40B4-BE49-F238E27FC236}">
                <a16:creationId xmlns:a16="http://schemas.microsoft.com/office/drawing/2014/main" id="{18E8C5BB-A90A-496B-A745-79A49F350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4 Marcador de contenido"/>
          <p:cNvSpPr>
            <a:spLocks noGrp="1"/>
          </p:cNvSpPr>
          <p:nvPr>
            <p:ph idx="1"/>
          </p:nvPr>
        </p:nvSpPr>
        <p:spPr>
          <a:xfrm>
            <a:off x="3613692" y="1874516"/>
            <a:ext cx="5317709" cy="49834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s-ES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CASTELLANO:</a:t>
            </a:r>
          </a:p>
          <a:p>
            <a:pPr marL="525780" indent="-457200" algn="just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Lengua Castellana-----------------------5 horas</a:t>
            </a:r>
          </a:p>
          <a:p>
            <a:pPr marL="525780" indent="-457200" algn="just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Matemáticas-----------------------------4,5 horas </a:t>
            </a:r>
          </a:p>
          <a:p>
            <a:pPr marL="525780" indent="-457200" algn="just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Música------------------------------------1,5 horas</a:t>
            </a:r>
          </a:p>
          <a:p>
            <a:pPr marL="525780" indent="-457200" algn="just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Religión/MAE----------------------------1,5 horas </a:t>
            </a:r>
          </a:p>
          <a:p>
            <a:pPr marL="525780" indent="-457200" algn="just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Educación Física-------------------------2 horas      </a:t>
            </a:r>
          </a:p>
          <a:p>
            <a:pPr marL="68580" indent="0">
              <a:lnSpc>
                <a:spcPct val="100000"/>
              </a:lnSpc>
              <a:buNone/>
            </a:pPr>
            <a:r>
              <a:rPr lang="es-ES" sz="1800" dirty="0">
                <a:solidFill>
                  <a:schemeClr val="tx1"/>
                </a:solidFill>
              </a:rPr>
              <a:t>                    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s-ES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INGLÉS:</a:t>
            </a:r>
          </a:p>
          <a:p>
            <a:pPr marL="525780" indent="-457200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Natural Science-------------------------2 horas</a:t>
            </a:r>
          </a:p>
          <a:p>
            <a:pPr marL="525780" indent="-457200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Social Science---------------------------2 horas </a:t>
            </a:r>
          </a:p>
          <a:p>
            <a:pPr marL="525780" indent="-457200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Literacy / Reading----------------------4 horas</a:t>
            </a:r>
          </a:p>
          <a:p>
            <a:pPr marL="525780" indent="-457200">
              <a:lnSpc>
                <a:spcPct val="100000"/>
              </a:lnSpc>
              <a:buClr>
                <a:schemeClr val="tx1"/>
              </a:buClr>
              <a:buFont typeface="Wingdings 2" panose="05020102010507070707" pitchFamily="18" charset="2"/>
              <a:buChar char=""/>
            </a:pPr>
            <a:r>
              <a:rPr lang="es-ES" sz="1800" dirty="0">
                <a:solidFill>
                  <a:schemeClr val="tx1"/>
                </a:solidFill>
              </a:rPr>
              <a:t>Art----------------------------------------1 hora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BCD63B47-914A-418A-BA06-1B760F27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 advClick="0" advTm="5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Comunicación Y RESOLución de SITUACIONES</a:t>
            </a:r>
          </a:p>
        </p:txBody>
      </p:sp>
      <p:sp>
        <p:nvSpPr>
          <p:cNvPr id="5" name="4 Pentágono"/>
          <p:cNvSpPr/>
          <p:nvPr/>
        </p:nvSpPr>
        <p:spPr>
          <a:xfrm>
            <a:off x="773579" y="2910703"/>
            <a:ext cx="3594846" cy="1493516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TUTOR/A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/>
              <a:t>Por teléfono (carácter urgente)</a:t>
            </a:r>
          </a:p>
          <a:p>
            <a:pPr algn="just">
              <a:buFont typeface="Arial" pitchFamily="34" charset="0"/>
              <a:buChar char="•"/>
            </a:pPr>
            <a:r>
              <a:rPr lang="es-ES" sz="2000" dirty="0"/>
              <a:t>A través de </a:t>
            </a:r>
            <a:r>
              <a:rPr lang="es-ES" sz="2000" b="1" dirty="0"/>
              <a:t>tutoría</a:t>
            </a:r>
            <a:r>
              <a:rPr lang="es-ES" sz="2000" dirty="0"/>
              <a:t> individual, previa petición de cita.</a:t>
            </a:r>
          </a:p>
          <a:p>
            <a:endParaRPr lang="es-ES" dirty="0"/>
          </a:p>
        </p:txBody>
      </p:sp>
      <p:sp>
        <p:nvSpPr>
          <p:cNvPr id="6" name="5 Pentágono"/>
          <p:cNvSpPr/>
          <p:nvPr/>
        </p:nvSpPr>
        <p:spPr>
          <a:xfrm>
            <a:off x="5086407" y="3716511"/>
            <a:ext cx="3594846" cy="1493516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b="1" dirty="0"/>
          </a:p>
          <a:p>
            <a:pPr algn="ctr"/>
            <a:r>
              <a:rPr lang="es-ES" b="1" dirty="0"/>
              <a:t>JEFATURA DE ESTUDIOS/DIRECCIÓN</a:t>
            </a:r>
          </a:p>
          <a:p>
            <a:pPr algn="ctr"/>
            <a:endParaRPr lang="es-ES" sz="1000" b="1" dirty="0"/>
          </a:p>
          <a:p>
            <a:pPr algn="ctr">
              <a:buFont typeface="Arial" pitchFamily="34" charset="0"/>
              <a:buChar char="•"/>
            </a:pPr>
            <a:r>
              <a:rPr lang="es-ES" sz="2000" b="1" dirty="0"/>
              <a:t>Orientadora.</a:t>
            </a:r>
          </a:p>
          <a:p>
            <a:pPr algn="ctr">
              <a:buFont typeface="Arial" pitchFamily="34" charset="0"/>
              <a:buChar char="•"/>
            </a:pPr>
            <a:r>
              <a:rPr lang="es-ES" sz="2000" b="1" dirty="0"/>
              <a:t>Familias.</a:t>
            </a:r>
            <a:endParaRPr lang="es-ES" sz="2000" dirty="0"/>
          </a:p>
          <a:p>
            <a:endParaRPr lang="es-ES" dirty="0"/>
          </a:p>
        </p:txBody>
      </p:sp>
      <p:pic>
        <p:nvPicPr>
          <p:cNvPr id="1028" name="Picture 4" descr="Resultado de imagen de equipo directivo coleg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6017" y="2722750"/>
            <a:ext cx="3755625" cy="988027"/>
          </a:xfrm>
          <a:prstGeom prst="rect">
            <a:avLst/>
          </a:prstGeom>
          <a:noFill/>
        </p:spPr>
      </p:pic>
      <p:sp>
        <p:nvSpPr>
          <p:cNvPr id="8" name="7 Flecha abajo"/>
          <p:cNvSpPr/>
          <p:nvPr/>
        </p:nvSpPr>
        <p:spPr>
          <a:xfrm>
            <a:off x="2260170" y="4569186"/>
            <a:ext cx="412376" cy="649108"/>
          </a:xfrm>
          <a:prstGeom prst="downArrow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72000">
                <a:schemeClr val="accent1">
                  <a:tint val="75000"/>
                  <a:satMod val="210000"/>
                </a:schemeClr>
              </a:gs>
              <a:gs pos="100000">
                <a:schemeClr val="accent1">
                  <a:tint val="85000"/>
                  <a:satMod val="21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dondear rectángulo de esquina diagonal"/>
          <p:cNvSpPr/>
          <p:nvPr/>
        </p:nvSpPr>
        <p:spPr>
          <a:xfrm>
            <a:off x="1193370" y="5252452"/>
            <a:ext cx="2545976" cy="1353671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El tutor/a  informa a otros profesores, y si lo considera necesario a Jefatura de Estudios…</a:t>
            </a:r>
          </a:p>
        </p:txBody>
      </p:sp>
      <p:sp>
        <p:nvSpPr>
          <p:cNvPr id="10" name="9 Flecha curvada hacia abajo"/>
          <p:cNvSpPr/>
          <p:nvPr/>
        </p:nvSpPr>
        <p:spPr>
          <a:xfrm>
            <a:off x="4175575" y="2757461"/>
            <a:ext cx="844363" cy="50589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arriba"/>
          <p:cNvSpPr/>
          <p:nvPr/>
        </p:nvSpPr>
        <p:spPr>
          <a:xfrm rot="20459710">
            <a:off x="3967465" y="5518960"/>
            <a:ext cx="1757082" cy="718700"/>
          </a:xfrm>
          <a:prstGeom prst="curvedUp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30" name="AutoShape 6" descr="Resultado de imagen de primer paso"/>
          <p:cNvSpPr>
            <a:spLocks noChangeAspect="1" noChangeArrowheads="1"/>
          </p:cNvSpPr>
          <p:nvPr/>
        </p:nvSpPr>
        <p:spPr bwMode="auto">
          <a:xfrm>
            <a:off x="155575" y="-2636838"/>
            <a:ext cx="3886200" cy="5495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2" name="AutoShape 8" descr="Resultado de imagen de primer paso"/>
          <p:cNvSpPr>
            <a:spLocks noChangeAspect="1" noChangeArrowheads="1"/>
          </p:cNvSpPr>
          <p:nvPr/>
        </p:nvSpPr>
        <p:spPr bwMode="auto">
          <a:xfrm>
            <a:off x="155575" y="-2636838"/>
            <a:ext cx="3886200" cy="5495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4" name="AutoShape 10" descr="Resultado de imagen de primer paso"/>
          <p:cNvSpPr>
            <a:spLocks noChangeAspect="1" noChangeArrowheads="1"/>
          </p:cNvSpPr>
          <p:nvPr/>
        </p:nvSpPr>
        <p:spPr bwMode="auto">
          <a:xfrm>
            <a:off x="155575" y="-2636838"/>
            <a:ext cx="3886200" cy="5495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6" name="Picture 12" descr="https://encrypted-tbn0.gstatic.com/images?q=tbn:ANd9GcQeE2wY7youyQyE0m0VJme9q1A6Bzkziv-VkK3cgNDZrTXa7iGO"/>
          <p:cNvPicPr>
            <a:picLocks noChangeAspect="1" noChangeArrowheads="1"/>
          </p:cNvPicPr>
          <p:nvPr/>
        </p:nvPicPr>
        <p:blipFill>
          <a:blip r:embed="rId3" cstate="print"/>
          <a:srcRect l="12356" t="18106" r="11951" b="19314"/>
          <a:stretch>
            <a:fillRect/>
          </a:stretch>
        </p:blipFill>
        <p:spPr bwMode="auto">
          <a:xfrm>
            <a:off x="2994481" y="1192862"/>
            <a:ext cx="1115326" cy="1302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7387509C-1681-802B-AF24-EC63A3F00736}"/>
              </a:ext>
            </a:extLst>
          </p:cNvPr>
          <p:cNvSpPr txBox="1">
            <a:spLocks/>
          </p:cNvSpPr>
          <p:nvPr/>
        </p:nvSpPr>
        <p:spPr>
          <a:xfrm>
            <a:off x="3898331" y="1632843"/>
            <a:ext cx="2648188" cy="5036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dirty="0">
                <a:solidFill>
                  <a:srgbClr val="FBA305"/>
                </a:solidFill>
                <a:effectLst>
                  <a:glow rad="1270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nie" panose="00000400000000000000" pitchFamily="2" charset="0"/>
                <a:cs typeface="Aharoni" panose="02010803020104030203" pitchFamily="2" charset="-79"/>
              </a:rPr>
              <a:t>tutor</a:t>
            </a:r>
          </a:p>
        </p:txBody>
      </p:sp>
    </p:spTree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otuladores y bolígrafos adhesivos de colores en una libreta abierta">
            <a:extLst>
              <a:ext uri="{FF2B5EF4-FFF2-40B4-BE49-F238E27FC236}">
                <a16:creationId xmlns:a16="http://schemas.microsoft.com/office/drawing/2014/main" id="{34FBD4B1-0DD3-212F-4DAA-0DA91BBADB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57" r="59214" b="-1"/>
          <a:stretch/>
        </p:blipFill>
        <p:spPr>
          <a:xfrm>
            <a:off x="5503984" y="10"/>
            <a:ext cx="3640016" cy="6857990"/>
          </a:xfrm>
          <a:prstGeom prst="rect">
            <a:avLst/>
          </a:prstGeom>
        </p:spPr>
      </p:pic>
      <p:sp>
        <p:nvSpPr>
          <p:cNvPr id="9" name="Freeform 10">
            <a:extLst>
              <a:ext uri="{FF2B5EF4-FFF2-40B4-BE49-F238E27FC236}">
                <a16:creationId xmlns:a16="http://schemas.microsoft.com/office/drawing/2014/main" id="{FF606621-EDD0-4CB0-B5A0-2BD458842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88" y="382385"/>
            <a:ext cx="4511923" cy="1275934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latin typeface="Aharoni" panose="02010803020104030203" pitchFamily="2" charset="-79"/>
                <a:cs typeface="Aharoni" panose="02010803020104030203" pitchFamily="2" charset="-79"/>
              </a:rPr>
              <a:t>Organización de trabajo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0AF57-42C6-4312-BEDF-A384DC8E4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1782304"/>
            <a:ext cx="4695636" cy="491296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CUADERNOS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: se organizarán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las pautas dadas a los alumnos.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s-E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itchFamily="2" charset="2"/>
              <a:buChar char="q"/>
            </a:pPr>
            <a:r>
              <a:rPr lang="es-ES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AGENDA:</a:t>
            </a:r>
          </a:p>
          <a:p>
            <a:pPr lvl="1" algn="just">
              <a:lnSpc>
                <a:spcPct val="100000"/>
              </a:lnSpc>
              <a:buClr>
                <a:srgbClr val="9900FF"/>
              </a:buClr>
              <a:buFont typeface="Wingdings" panose="05000000000000000000" pitchFamily="2" charset="2"/>
              <a:buChar char="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Respetar limpieza y cuidado   para facilitar su utilidad.</a:t>
            </a:r>
          </a:p>
          <a:p>
            <a:pPr marL="457200" lvl="1" indent="0" algn="just">
              <a:lnSpc>
                <a:spcPct val="100000"/>
              </a:lnSpc>
              <a:buClr>
                <a:srgbClr val="9900FF"/>
              </a:buClr>
              <a:buNone/>
            </a:pPr>
            <a:endParaRPr lang="es-E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itchFamily="2" charset="2"/>
              <a:buChar char="q"/>
            </a:pPr>
            <a:r>
              <a:rPr lang="es-ES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DEBERES:</a:t>
            </a:r>
          </a:p>
          <a:p>
            <a:pPr lvl="1" algn="just">
              <a:lnSpc>
                <a:spcPct val="100000"/>
              </a:lnSpc>
              <a:buClr>
                <a:srgbClr val="C5523B"/>
              </a:buClr>
              <a:buFont typeface="Wingdings" pitchFamily="2" charset="2"/>
              <a:buChar char="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Estudio diario de lo que se ha visto en el día y realización de los ejercicios.</a:t>
            </a:r>
          </a:p>
          <a:p>
            <a:pPr lvl="1" algn="just">
              <a:lnSpc>
                <a:spcPct val="100000"/>
              </a:lnSpc>
              <a:buClr>
                <a:srgbClr val="C5523B"/>
              </a:buClr>
              <a:buFont typeface="Wingdings" pitchFamily="2" charset="2"/>
              <a:buChar char="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 padres/madres y los maestros fomentaremos la responsabilidad.</a:t>
            </a:r>
          </a:p>
          <a:p>
            <a:pPr lvl="1" algn="just">
              <a:lnSpc>
                <a:spcPct val="100000"/>
              </a:lnSpc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s-ES" dirty="0"/>
          </a:p>
        </p:txBody>
      </p:sp>
    </p:spTree>
  </p:cSld>
  <p:clrMapOvr>
    <a:masterClrMapping/>
  </p:clrMapOvr>
  <p:transition spd="slow" advClick="0" advTm="5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7424" y="457200"/>
            <a:ext cx="8294176" cy="8382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tx1"/>
                </a:solidFill>
                <a:latin typeface="Broadway" panose="04040905080B02020502" pitchFamily="82" charset="0"/>
              </a:rPr>
              <a:t>NORMAS </a:t>
            </a:r>
            <a:r>
              <a:rPr lang="es-ES" sz="2400">
                <a:solidFill>
                  <a:srgbClr val="002060"/>
                </a:solidFill>
                <a:latin typeface="Broadway" panose="04040905080B02020502" pitchFamily="82" charset="0"/>
              </a:rPr>
              <a:t>generales del centro:</a:t>
            </a:r>
            <a:endParaRPr lang="es-ES" sz="2400" dirty="0">
              <a:solidFill>
                <a:srgbClr val="002060"/>
              </a:solidFill>
              <a:latin typeface="Broadway" panose="04040905080B02020502" pitchFamily="82" charset="0"/>
            </a:endParaRPr>
          </a:p>
        </p:txBody>
      </p:sp>
      <p:sp>
        <p:nvSpPr>
          <p:cNvPr id="4" name="2 Marcador de contenido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304800" y="1472539"/>
            <a:ext cx="8294176" cy="4525305"/>
          </a:xfrm>
        </p:spPr>
        <p:txBody>
          <a:bodyPr>
            <a:normAutofit fontScale="40000" lnSpcReduction="20000"/>
          </a:bodyPr>
          <a:lstStyle/>
          <a:p>
            <a:pPr marL="720725" indent="-457200" algn="just">
              <a:buClr>
                <a:schemeClr val="tx1"/>
              </a:buClr>
              <a:buFont typeface="Wingdings" panose="05000000000000000000" pitchFamily="2" charset="2"/>
              <a:buChar char=""/>
            </a:pPr>
            <a:r>
              <a:rPr lang="es-ES" sz="4000" b="1" dirty="0">
                <a:solidFill>
                  <a:srgbClr val="0070C0"/>
                </a:solidFill>
              </a:rPr>
              <a:t>PUNTUALIDAD</a:t>
            </a:r>
            <a:r>
              <a:rPr lang="es-ES" sz="4000" dirty="0">
                <a:solidFill>
                  <a:srgbClr val="0070C0"/>
                </a:solidFill>
              </a:rPr>
              <a:t> EN LA ENTRADA AL COLEGIO. </a:t>
            </a:r>
          </a:p>
          <a:p>
            <a:pPr indent="-79375" algn="ctr">
              <a:buNone/>
            </a:pPr>
            <a:r>
              <a:rPr lang="es-ES" sz="3800" dirty="0">
                <a:solidFill>
                  <a:schemeClr val="tx1"/>
                </a:solidFill>
              </a:rPr>
              <a:t>NO SE INTERRUMPIRÁN LAS CLASES PARA DAR AL ALUMNADO EL</a:t>
            </a:r>
          </a:p>
          <a:p>
            <a:pPr indent="-79375" algn="ctr">
              <a:buNone/>
            </a:pPr>
            <a:r>
              <a:rPr lang="es-ES" sz="3800" dirty="0">
                <a:solidFill>
                  <a:schemeClr val="tx1"/>
                </a:solidFill>
              </a:rPr>
              <a:t> MATERIAL OLVIDADO, EXCEPTO EL </a:t>
            </a:r>
            <a:r>
              <a:rPr lang="es-ES" sz="3800" b="1" dirty="0">
                <a:solidFill>
                  <a:schemeClr val="tx1"/>
                </a:solidFill>
              </a:rPr>
              <a:t>ALMUERZO </a:t>
            </a:r>
            <a:r>
              <a:rPr lang="es-ES" sz="3800" dirty="0">
                <a:solidFill>
                  <a:schemeClr val="tx1"/>
                </a:solidFill>
              </a:rPr>
              <a:t>(conserje) </a:t>
            </a:r>
            <a:r>
              <a:rPr lang="es-ES" sz="3800" u="sng" dirty="0">
                <a:solidFill>
                  <a:schemeClr val="tx1"/>
                </a:solidFill>
              </a:rPr>
              <a:t>NO PUEDEN traer balones ni pelotas de casa. Si traen juegos individuales, es bajo su RESPONSABILIDAD.</a:t>
            </a:r>
            <a:endParaRPr lang="es-ES" sz="3400" dirty="0">
              <a:solidFill>
                <a:srgbClr val="0070C0"/>
              </a:solidFill>
            </a:endParaRPr>
          </a:p>
          <a:p>
            <a:pPr marL="720725" indent="-457200" algn="just">
              <a:buClr>
                <a:schemeClr val="tx1"/>
              </a:buClr>
              <a:buFont typeface="Wingdings" panose="05000000000000000000" pitchFamily="2" charset="2"/>
              <a:buChar char=""/>
            </a:pPr>
            <a:r>
              <a:rPr lang="es-ES" sz="3400" dirty="0">
                <a:solidFill>
                  <a:srgbClr val="002060"/>
                </a:solidFill>
              </a:rPr>
              <a:t>UNA VEZ ABANDONADA EL AULA </a:t>
            </a:r>
            <a:r>
              <a:rPr lang="es-ES" sz="3400" u="sng" dirty="0">
                <a:solidFill>
                  <a:srgbClr val="002060"/>
                </a:solidFill>
              </a:rPr>
              <a:t>NO SE PODRÁ SUBIR </a:t>
            </a:r>
            <a:r>
              <a:rPr lang="es-ES" sz="3400" dirty="0">
                <a:solidFill>
                  <a:srgbClr val="002060"/>
                </a:solidFill>
              </a:rPr>
              <a:t>A COGER OBJETOS OLVIDADOS.</a:t>
            </a:r>
          </a:p>
          <a:p>
            <a:pPr indent="-79375" algn="just">
              <a:buNone/>
            </a:pPr>
            <a:endParaRPr lang="es-ES" sz="3400" dirty="0">
              <a:solidFill>
                <a:schemeClr val="accent6">
                  <a:lumMod val="50000"/>
                </a:schemeClr>
              </a:solidFill>
            </a:endParaRPr>
          </a:p>
          <a:p>
            <a:pPr marL="720725" lvl="0" indent="-457200" algn="just">
              <a:buClr>
                <a:schemeClr val="tx1"/>
              </a:buClr>
              <a:buFont typeface="Wingdings" panose="05000000000000000000" pitchFamily="2" charset="2"/>
              <a:buChar char=""/>
            </a:pPr>
            <a:r>
              <a:rPr lang="es-ES" sz="4200" dirty="0">
                <a:solidFill>
                  <a:schemeClr val="accent6">
                    <a:lumMod val="50000"/>
                  </a:schemeClr>
                </a:solidFill>
              </a:rPr>
              <a:t>LOS </a:t>
            </a:r>
            <a:r>
              <a:rPr lang="es-ES" sz="4200" b="1" dirty="0">
                <a:solidFill>
                  <a:schemeClr val="accent6">
                    <a:lumMod val="50000"/>
                  </a:schemeClr>
                </a:solidFill>
              </a:rPr>
              <a:t>RETRASOS Y AUSENCIAS </a:t>
            </a:r>
            <a:r>
              <a:rPr lang="es-ES" sz="4200" dirty="0">
                <a:solidFill>
                  <a:schemeClr val="accent6">
                    <a:lumMod val="50000"/>
                  </a:schemeClr>
                </a:solidFill>
              </a:rPr>
              <a:t>INFORMAR MEDIANTE UN ESCRITO DE LOS PADRES EN LA </a:t>
            </a:r>
            <a:r>
              <a:rPr lang="es-ES" sz="4200" b="1" dirty="0">
                <a:solidFill>
                  <a:schemeClr val="accent6">
                    <a:lumMod val="50000"/>
                  </a:schemeClr>
                </a:solidFill>
                <a:highlight>
                  <a:srgbClr val="FF8F8F"/>
                </a:highlight>
              </a:rPr>
              <a:t>AGENDA</a:t>
            </a:r>
            <a:r>
              <a:rPr lang="es-ES" sz="4200" dirty="0">
                <a:solidFill>
                  <a:schemeClr val="accent6">
                    <a:lumMod val="50000"/>
                  </a:schemeClr>
                </a:solidFill>
              </a:rPr>
              <a:t> DE LOS ALUMNOS O A TRAVÉS DEL CORREO. NO SE DEBE LLAMAR AL CENTRO, EXCEPTO EN EL CASO DE QUE VAYA A FALTAR EL DÍA DE LA EXCURSIÓN.</a:t>
            </a:r>
          </a:p>
          <a:p>
            <a:pPr marL="720725" lvl="0" indent="-457200" algn="just">
              <a:buClr>
                <a:schemeClr val="tx1"/>
              </a:buClr>
              <a:buFont typeface="Wingdings" panose="05000000000000000000" pitchFamily="2" charset="2"/>
              <a:buChar char=""/>
            </a:pPr>
            <a:endParaRPr lang="es-ES" sz="3400" b="1" dirty="0">
              <a:solidFill>
                <a:schemeClr val="tx2">
                  <a:lumMod val="50000"/>
                </a:schemeClr>
              </a:solidFill>
            </a:endParaRPr>
          </a:p>
          <a:p>
            <a:pPr marL="720725" lvl="0" indent="-457200" algn="just">
              <a:buClr>
                <a:schemeClr val="tx1"/>
              </a:buClr>
              <a:buFont typeface="Wingdings" panose="05000000000000000000" pitchFamily="2" charset="2"/>
              <a:buChar char=""/>
            </a:pPr>
            <a:r>
              <a:rPr lang="es-ES" sz="4200" dirty="0">
                <a:solidFill>
                  <a:schemeClr val="tx2">
                    <a:lumMod val="50000"/>
                  </a:schemeClr>
                </a:solidFill>
              </a:rPr>
              <a:t>CUANDO </a:t>
            </a:r>
            <a:r>
              <a:rPr lang="es-ES" sz="4200" u="sng" dirty="0">
                <a:solidFill>
                  <a:schemeClr val="tx2">
                    <a:lumMod val="50000"/>
                  </a:schemeClr>
                </a:solidFill>
              </a:rPr>
              <a:t>NO SE ASISTE </a:t>
            </a:r>
            <a:r>
              <a:rPr lang="es-ES" sz="4200" dirty="0">
                <a:solidFill>
                  <a:schemeClr val="tx2">
                    <a:lumMod val="50000"/>
                  </a:schemeClr>
                </a:solidFill>
              </a:rPr>
              <a:t>A CLASE DE FORMA ESPORÁDICA, NO SE MANDAN LAS </a:t>
            </a:r>
            <a:r>
              <a:rPr lang="es-ES" sz="4200" b="1" dirty="0">
                <a:solidFill>
                  <a:schemeClr val="tx2">
                    <a:lumMod val="50000"/>
                  </a:schemeClr>
                </a:solidFill>
              </a:rPr>
              <a:t>TAREAS</a:t>
            </a:r>
            <a:r>
              <a:rPr lang="es-ES" sz="4200" dirty="0">
                <a:solidFill>
                  <a:schemeClr val="tx2">
                    <a:lumMod val="50000"/>
                  </a:schemeClr>
                </a:solidFill>
              </a:rPr>
              <a:t> POR CORREO A LAS FAMILIAS. </a:t>
            </a:r>
          </a:p>
          <a:p>
            <a:pPr marL="263525" lvl="0" indent="0">
              <a:buClr>
                <a:schemeClr val="tx1"/>
              </a:buClr>
              <a:buNone/>
            </a:pPr>
            <a:endParaRPr lang="es-ES" sz="2300" dirty="0">
              <a:solidFill>
                <a:schemeClr val="tx2">
                  <a:lumMod val="50000"/>
                </a:schemeClr>
              </a:solidFill>
            </a:endParaRPr>
          </a:p>
          <a:p>
            <a:pPr marL="263525" lvl="0" indent="0">
              <a:buClr>
                <a:schemeClr val="tx1"/>
              </a:buClr>
              <a:buNone/>
            </a:pPr>
            <a:r>
              <a:rPr lang="es-ES" sz="4000" b="1" u="sng" dirty="0">
                <a:solidFill>
                  <a:srgbClr val="00B050"/>
                </a:solidFill>
              </a:rPr>
              <a:t>          PREGUNTARÁN AL PROFESOR AL INCORPORARSE</a:t>
            </a:r>
          </a:p>
          <a:p>
            <a:pPr marL="263525" lvl="0" indent="0">
              <a:buClr>
                <a:schemeClr val="tx1"/>
              </a:buClr>
              <a:buNone/>
            </a:pPr>
            <a:r>
              <a:rPr lang="es-ES" sz="4000" b="1" u="sng" dirty="0">
                <a:solidFill>
                  <a:srgbClr val="00B050"/>
                </a:solidFill>
              </a:rPr>
              <a:t>          O A OTRO COMPAÑERO/A.</a:t>
            </a:r>
          </a:p>
          <a:p>
            <a:pPr lvl="0" algn="just"/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6" name="Picture 2" descr="Wiki Critterspace:Normas del wiki | Wiki Critterspace | Fandom">
            <a:extLst>
              <a:ext uri="{FF2B5EF4-FFF2-40B4-BE49-F238E27FC236}">
                <a16:creationId xmlns:a16="http://schemas.microsoft.com/office/drawing/2014/main" id="{350A2A2D-8C0C-4B72-91CE-010F6628A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241" y="5005953"/>
            <a:ext cx="1864959" cy="18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5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12">
            <a:extLst>
              <a:ext uri="{FF2B5EF4-FFF2-40B4-BE49-F238E27FC236}">
                <a16:creationId xmlns:a16="http://schemas.microsoft.com/office/drawing/2014/main" id="{CA77D789-9DE0-43A3-B196-F13CFECFA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2779" y="409567"/>
            <a:ext cx="6723897" cy="578510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Aharoni" panose="02010803020104030203" pitchFamily="2" charset="-79"/>
                <a:cs typeface="Aharoni" panose="02010803020104030203" pitchFamily="2" charset="-79"/>
              </a:rPr>
              <a:t>EDUCACIÓN COMPARTIDA</a:t>
            </a:r>
          </a:p>
        </p:txBody>
      </p:sp>
      <p:sp>
        <p:nvSpPr>
          <p:cNvPr id="50" name="Rectangle 14">
            <a:extLst>
              <a:ext uri="{FF2B5EF4-FFF2-40B4-BE49-F238E27FC236}">
                <a16:creationId xmlns:a16="http://schemas.microsoft.com/office/drawing/2014/main" id="{F9BC648B-BC3C-4674-B1FD-2F9F1C6D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1" name="2 Marcador de contenido"/>
          <p:cNvSpPr>
            <a:spLocks noGrp="1"/>
          </p:cNvSpPr>
          <p:nvPr>
            <p:ph idx="1"/>
          </p:nvPr>
        </p:nvSpPr>
        <p:spPr>
          <a:xfrm>
            <a:off x="358827" y="988077"/>
            <a:ext cx="6925376" cy="586992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60000"/>
              </a:lnSpc>
              <a:buClr>
                <a:srgbClr val="0070C0"/>
              </a:buClr>
              <a:buFont typeface="Yu Gothic Light" panose="020B0300000000000000" pitchFamily="34" charset="-128"/>
              <a:buChar char="☀"/>
            </a:pPr>
            <a:r>
              <a:rPr lang="es-ES" dirty="0">
                <a:solidFill>
                  <a:schemeClr val="tx1"/>
                </a:solidFill>
              </a:rPr>
              <a:t>En casa deben tener un </a:t>
            </a:r>
            <a:r>
              <a:rPr lang="es-ES" b="1" dirty="0">
                <a:solidFill>
                  <a:schemeClr val="tx1"/>
                </a:solidFill>
                <a:highlight>
                  <a:srgbClr val="C0C0C0"/>
                </a:highlight>
              </a:rPr>
              <a:t>entorno estimulador </a:t>
            </a:r>
            <a:r>
              <a:rPr lang="es-ES" dirty="0">
                <a:solidFill>
                  <a:schemeClr val="tx1"/>
                </a:solidFill>
              </a:rPr>
              <a:t>que favorezca un adecuado rendimiento.</a:t>
            </a:r>
          </a:p>
          <a:p>
            <a:pPr marL="542925" lvl="1" indent="-279400" algn="just">
              <a:lnSpc>
                <a:spcPct val="100000"/>
              </a:lnSpc>
              <a:buClr>
                <a:srgbClr val="FBA305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Fomentar buenos hábitos: descanso, juego y rutinas.</a:t>
            </a:r>
          </a:p>
          <a:p>
            <a:pPr marL="542925" lvl="1" indent="-279400" algn="just">
              <a:lnSpc>
                <a:spcPct val="100000"/>
              </a:lnSpc>
              <a:buClr>
                <a:srgbClr val="FBA305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Tiempo de estudio diario y asegurarse de que el alumno está en la tarea. Buscar momento y lugar más idóneo.</a:t>
            </a:r>
          </a:p>
          <a:p>
            <a:pPr marL="542925" lvl="1" indent="-279400" algn="just">
              <a:lnSpc>
                <a:spcPct val="100000"/>
              </a:lnSpc>
              <a:buClr>
                <a:srgbClr val="FBA305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Fomentar la responsabilidad: deberes, revisar horario y mochila. No hacerlo por ellos, pero asegurarse de que lo hacen.</a:t>
            </a:r>
          </a:p>
          <a:p>
            <a:pPr marL="542925" lvl="1" indent="-279400" algn="just">
              <a:lnSpc>
                <a:spcPct val="100000"/>
              </a:lnSpc>
              <a:buClr>
                <a:srgbClr val="FBA305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Conviene que tengan hobbies – desarrollan sus capacidades. Cuidado tema móviles y RRSS.</a:t>
            </a:r>
          </a:p>
          <a:p>
            <a:pPr marL="542925" lvl="1" indent="-279400" algn="just">
              <a:lnSpc>
                <a:spcPct val="100000"/>
              </a:lnSpc>
              <a:buClr>
                <a:srgbClr val="FBA305"/>
              </a:buClr>
              <a:buFont typeface="Wingdings" panose="05000000000000000000" pitchFamily="2" charset="2"/>
              <a:buChar char="ü"/>
            </a:pPr>
            <a:endParaRPr lang="es-ES" sz="1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rgbClr val="0070C0"/>
              </a:buClr>
              <a:buFont typeface="Yu Gothic Light" panose="020B0300000000000000" pitchFamily="34" charset="-128"/>
              <a:buChar char="☀"/>
            </a:pPr>
            <a:r>
              <a:rPr lang="en-GB" altLang="es-ES" dirty="0">
                <a:solidFill>
                  <a:schemeClr val="tx1"/>
                </a:solidFill>
                <a:highlight>
                  <a:srgbClr val="00FFFF"/>
                </a:highlight>
              </a:rPr>
              <a:t>Esfuerzo y trabajo </a:t>
            </a:r>
            <a:r>
              <a:rPr lang="en-GB" altLang="es-ES" dirty="0">
                <a:solidFill>
                  <a:schemeClr val="tx1"/>
                </a:solidFill>
              </a:rPr>
              <a:t>personal. </a:t>
            </a:r>
          </a:p>
          <a:p>
            <a:pPr lvl="1">
              <a:lnSpc>
                <a:spcPct val="100000"/>
              </a:lnSpc>
              <a:buClr>
                <a:srgbClr val="0070C0"/>
              </a:buClr>
              <a:buFont typeface="Symbol" panose="05050102010706020507" pitchFamily="18" charset="2"/>
              <a:buChar char=""/>
            </a:pPr>
            <a:r>
              <a:rPr lang="en-GB" altLang="es-ES" sz="2000" b="1" dirty="0">
                <a:solidFill>
                  <a:schemeClr val="tx1"/>
                </a:solidFill>
              </a:rPr>
              <a:t>Cometer errores </a:t>
            </a:r>
            <a:r>
              <a:rPr lang="en-GB" altLang="es-ES" sz="2000" dirty="0">
                <a:solidFill>
                  <a:schemeClr val="tx1"/>
                </a:solidFill>
              </a:rPr>
              <a:t>es parte del aprendizaje.  Aprendemos de nuestros errores. </a:t>
            </a:r>
          </a:p>
          <a:p>
            <a:pPr>
              <a:lnSpc>
                <a:spcPct val="160000"/>
              </a:lnSpc>
              <a:buClr>
                <a:srgbClr val="0070C0"/>
              </a:buClr>
              <a:buFont typeface="Yu Gothic Light" panose="020B0300000000000000" pitchFamily="34" charset="-128"/>
              <a:buChar char="☀"/>
            </a:pPr>
            <a:r>
              <a:rPr lang="en-GB" altLang="es-ES" dirty="0">
                <a:solidFill>
                  <a:schemeClr val="tx1"/>
                </a:solidFill>
              </a:rPr>
              <a:t>Imagen ajustada de sí mismos – conscientes de sus dificultades y puntos fuertes.</a:t>
            </a:r>
            <a:r>
              <a:rPr lang="en-GB" altLang="es-ES" dirty="0">
                <a:solidFill>
                  <a:schemeClr val="tx1"/>
                </a:solidFill>
                <a:highlight>
                  <a:srgbClr val="FBA305"/>
                </a:highlight>
              </a:rPr>
              <a:t> </a:t>
            </a:r>
            <a:r>
              <a:rPr lang="en-GB" altLang="es-ES" sz="2100" b="1" dirty="0">
                <a:solidFill>
                  <a:schemeClr val="tx1"/>
                </a:solidFill>
                <a:highlight>
                  <a:srgbClr val="FBA305"/>
                </a:highlight>
              </a:rPr>
              <a:t>Autosuperación.</a:t>
            </a:r>
          </a:p>
          <a:p>
            <a:pPr>
              <a:lnSpc>
                <a:spcPct val="100000"/>
              </a:lnSpc>
              <a:spcBef>
                <a:spcPts val="900"/>
              </a:spcBef>
              <a:buClr>
                <a:srgbClr val="262626"/>
              </a:buClr>
              <a:buFont typeface="Garamond" pitchFamily="16" charset="0"/>
              <a:buChar char="◦"/>
            </a:pPr>
            <a:endParaRPr lang="en-GB" altLang="es-ES" sz="1100" dirty="0">
              <a:cs typeface="Arial Unicode MS" charset="0"/>
            </a:endParaRPr>
          </a:p>
          <a:p>
            <a:pPr>
              <a:lnSpc>
                <a:spcPct val="100000"/>
              </a:lnSpc>
            </a:pPr>
            <a:endParaRPr lang="es-ES" sz="1100" dirty="0"/>
          </a:p>
          <a:p>
            <a:pPr>
              <a:lnSpc>
                <a:spcPct val="100000"/>
              </a:lnSpc>
            </a:pPr>
            <a:endParaRPr lang="es-ES" sz="1100" dirty="0"/>
          </a:p>
          <a:p>
            <a:pPr>
              <a:lnSpc>
                <a:spcPct val="100000"/>
              </a:lnSpc>
            </a:pPr>
            <a:endParaRPr lang="es-ES" sz="1100" dirty="0"/>
          </a:p>
          <a:p>
            <a:pPr>
              <a:lnSpc>
                <a:spcPct val="100000"/>
              </a:lnSpc>
            </a:pPr>
            <a:endParaRPr lang="es-ES" sz="1100" dirty="0"/>
          </a:p>
          <a:p>
            <a:pPr>
              <a:lnSpc>
                <a:spcPct val="100000"/>
              </a:lnSpc>
            </a:pPr>
            <a:endParaRPr lang="es-ES" sz="1100" dirty="0"/>
          </a:p>
        </p:txBody>
      </p:sp>
      <p:pic>
        <p:nvPicPr>
          <p:cNvPr id="6" name="Picture 4" descr="Objetos de aprendizaje de matemática coloridos">
            <a:extLst>
              <a:ext uri="{FF2B5EF4-FFF2-40B4-BE49-F238E27FC236}">
                <a16:creationId xmlns:a16="http://schemas.microsoft.com/office/drawing/2014/main" id="{C02A5ED2-F3E1-3972-D4E6-B69AE99A1E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899" r="35045" b="-1"/>
          <a:stretch/>
        </p:blipFill>
        <p:spPr>
          <a:xfrm>
            <a:off x="7441551" y="10"/>
            <a:ext cx="3404898" cy="6857990"/>
          </a:xfrm>
          <a:custGeom>
            <a:avLst/>
            <a:gdLst/>
            <a:ahLst/>
            <a:cxnLst/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</p:spPr>
      </p:pic>
    </p:spTree>
  </p:cSld>
  <p:clrMapOvr>
    <a:masterClrMapping/>
  </p:clrMapOvr>
  <p:transition spd="slow" advClick="0" advTm="5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129" y="469122"/>
            <a:ext cx="7633742" cy="547513"/>
          </a:xfrm>
        </p:spPr>
        <p:txBody>
          <a:bodyPr>
            <a:normAutofit/>
          </a:bodyPr>
          <a:lstStyle/>
          <a:p>
            <a:pPr algn="ctr"/>
            <a:r>
              <a:rPr lang="es-ES" sz="3200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Tutorías y Comunicaciones</a:t>
            </a:r>
            <a:endParaRPr lang="es-ES" sz="32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38758" y="1210599"/>
            <a:ext cx="7633742" cy="2138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u="sng" dirty="0">
                <a:solidFill>
                  <a:schemeClr val="tx1"/>
                </a:solidFill>
                <a:highlight>
                  <a:srgbClr val="FF7979"/>
                </a:highlight>
                <a:latin typeface="Aptos Black" panose="020B0004020202020204" pitchFamily="34" charset="0"/>
              </a:rPr>
              <a:t>Tutorías</a:t>
            </a:r>
            <a:r>
              <a:rPr lang="es-ES" sz="2400" u="sng" dirty="0">
                <a:solidFill>
                  <a:schemeClr val="tx1"/>
                </a:solidFill>
                <a:highlight>
                  <a:srgbClr val="FF7979"/>
                </a:highlight>
                <a:latin typeface="Aptos Black" panose="020B0004020202020204" pitchFamily="34" charset="0"/>
              </a:rPr>
              <a:t>:</a:t>
            </a:r>
          </a:p>
          <a:p>
            <a:pPr marL="457200" lvl="1" indent="0">
              <a:buNone/>
            </a:pPr>
            <a:endParaRPr lang="es-ES" sz="2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s-ES" sz="2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Horario de tutorías:</a:t>
            </a:r>
          </a:p>
          <a:p>
            <a:pPr lvl="1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Luis M. Sánchez (</a:t>
            </a: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5º A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Jueves, de 11:00 – 12:00 h.</a:t>
            </a:r>
          </a:p>
          <a:p>
            <a:pPr lvl="1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  M. Sánchez (</a:t>
            </a: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5º B Mat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Martes, de 10:00 – 11:00 h.</a:t>
            </a:r>
          </a:p>
          <a:p>
            <a:pPr lvl="1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Camino (</a:t>
            </a: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5º B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Jueves, de 14:00 – 15:00 h.</a:t>
            </a:r>
          </a:p>
          <a:p>
            <a:pPr lvl="1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Miriam Rodríguez  (</a:t>
            </a: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5º C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Miércoles, de 14:00 – 15:00 h</a:t>
            </a: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endParaRPr lang="es-ES" sz="2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s-ES" sz="1800" b="1" dirty="0"/>
          </a:p>
          <a:p>
            <a:pPr lvl="2">
              <a:buFont typeface="Wingdings" pitchFamily="2" charset="2"/>
              <a:buChar char="q"/>
            </a:pPr>
            <a:endParaRPr lang="es-ES" sz="1200" dirty="0"/>
          </a:p>
          <a:p>
            <a:pPr>
              <a:buNone/>
            </a:pPr>
            <a:endParaRPr lang="es-ES" sz="1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938758" y="4137525"/>
            <a:ext cx="7786742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s-ES" u="sng" dirty="0">
                <a:latin typeface="Aharoni" panose="02010803020104030203" pitchFamily="2" charset="-79"/>
                <a:cs typeface="Aharoni" panose="02010803020104030203" pitchFamily="2" charset="-79"/>
              </a:rPr>
              <a:t>CADA TUTORA CITARÁ A LOS PADRES A LO LARGO DEL CURSO. </a:t>
            </a: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s-ES" sz="2000" b="1" dirty="0">
              <a:latin typeface="Aptos" panose="020B0004020202020204" pitchFamily="34" charset="0"/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s-ES" sz="2000" b="1" dirty="0">
                <a:latin typeface="Aptos" panose="020B0004020202020204" pitchFamily="34" charset="0"/>
              </a:rPr>
              <a:t>LAS FAMILIAS </a:t>
            </a:r>
            <a:r>
              <a:rPr lang="es-ES" sz="2000" dirty="0">
                <a:latin typeface="Aptos" panose="020B0004020202020204" pitchFamily="34" charset="0"/>
              </a:rPr>
              <a:t>PODRÁN</a:t>
            </a:r>
            <a:r>
              <a:rPr lang="es-ES" sz="2000" b="1" dirty="0">
                <a:latin typeface="Aptos" panose="020B0004020202020204" pitchFamily="34" charset="0"/>
              </a:rPr>
              <a:t> </a:t>
            </a:r>
            <a:r>
              <a:rPr lang="es-ES" sz="2000" b="1" dirty="0">
                <a:highlight>
                  <a:srgbClr val="FF00FF"/>
                </a:highlight>
                <a:latin typeface="Aptos" panose="020B0004020202020204" pitchFamily="34" charset="0"/>
              </a:rPr>
              <a:t>SOLICITAR ENTREVISTA</a:t>
            </a:r>
            <a:r>
              <a:rPr lang="es-ES" sz="2000" b="1" dirty="0">
                <a:latin typeface="Aptos" panose="020B0004020202020204" pitchFamily="34" charset="0"/>
              </a:rPr>
              <a:t> </a:t>
            </a:r>
            <a:r>
              <a:rPr lang="es-ES" sz="2000" dirty="0">
                <a:latin typeface="Aptos" panose="020B0004020202020204" pitchFamily="34" charset="0"/>
              </a:rPr>
              <a:t>CON EL PROFESORADO, A TRAVÉS DE LOS/LAS TUTORAS, CUANDO SEA NECESARIO.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D4AD34F-DE76-18E2-E8DF-0A3584CA662D}"/>
              </a:ext>
            </a:extLst>
          </p:cNvPr>
          <p:cNvSpPr/>
          <p:nvPr/>
        </p:nvSpPr>
        <p:spPr>
          <a:xfrm>
            <a:off x="1097060" y="1890270"/>
            <a:ext cx="7108182" cy="2557743"/>
          </a:xfrm>
          <a:custGeom>
            <a:avLst/>
            <a:gdLst>
              <a:gd name="connsiteX0" fmla="*/ 0 w 7108182"/>
              <a:gd name="connsiteY0" fmla="*/ 426299 h 2557743"/>
              <a:gd name="connsiteX1" fmla="*/ 426299 w 7108182"/>
              <a:gd name="connsiteY1" fmla="*/ 0 h 2557743"/>
              <a:gd name="connsiteX2" fmla="*/ 6681883 w 7108182"/>
              <a:gd name="connsiteY2" fmla="*/ 0 h 2557743"/>
              <a:gd name="connsiteX3" fmla="*/ 7108182 w 7108182"/>
              <a:gd name="connsiteY3" fmla="*/ 426299 h 2557743"/>
              <a:gd name="connsiteX4" fmla="*/ 7108182 w 7108182"/>
              <a:gd name="connsiteY4" fmla="*/ 2131444 h 2557743"/>
              <a:gd name="connsiteX5" fmla="*/ 6681883 w 7108182"/>
              <a:gd name="connsiteY5" fmla="*/ 2557743 h 2557743"/>
              <a:gd name="connsiteX6" fmla="*/ 426299 w 7108182"/>
              <a:gd name="connsiteY6" fmla="*/ 2557743 h 2557743"/>
              <a:gd name="connsiteX7" fmla="*/ 0 w 7108182"/>
              <a:gd name="connsiteY7" fmla="*/ 2131444 h 2557743"/>
              <a:gd name="connsiteX8" fmla="*/ 0 w 7108182"/>
              <a:gd name="connsiteY8" fmla="*/ 426299 h 255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08182" h="2557743" extrusionOk="0">
                <a:moveTo>
                  <a:pt x="0" y="426299"/>
                </a:moveTo>
                <a:cubicBezTo>
                  <a:pt x="-19966" y="225890"/>
                  <a:pt x="176855" y="-5784"/>
                  <a:pt x="426299" y="0"/>
                </a:cubicBezTo>
                <a:cubicBezTo>
                  <a:pt x="1409673" y="-60713"/>
                  <a:pt x="4011421" y="61072"/>
                  <a:pt x="6681883" y="0"/>
                </a:cubicBezTo>
                <a:cubicBezTo>
                  <a:pt x="6909885" y="2485"/>
                  <a:pt x="7087894" y="214852"/>
                  <a:pt x="7108182" y="426299"/>
                </a:cubicBezTo>
                <a:cubicBezTo>
                  <a:pt x="7104379" y="1169978"/>
                  <a:pt x="7245699" y="1406941"/>
                  <a:pt x="7108182" y="2131444"/>
                </a:cubicBezTo>
                <a:cubicBezTo>
                  <a:pt x="7134831" y="2341554"/>
                  <a:pt x="6927270" y="2558399"/>
                  <a:pt x="6681883" y="2557743"/>
                </a:cubicBezTo>
                <a:cubicBezTo>
                  <a:pt x="5165064" y="2483972"/>
                  <a:pt x="1087767" y="2401860"/>
                  <a:pt x="426299" y="2557743"/>
                </a:cubicBezTo>
                <a:cubicBezTo>
                  <a:pt x="196885" y="2558617"/>
                  <a:pt x="-31800" y="2352369"/>
                  <a:pt x="0" y="2131444"/>
                </a:cubicBezTo>
                <a:cubicBezTo>
                  <a:pt x="-127615" y="1848833"/>
                  <a:pt x="-125617" y="871415"/>
                  <a:pt x="0" y="426299"/>
                </a:cubicBezTo>
                <a:close/>
              </a:path>
            </a:pathLst>
          </a:custGeom>
          <a:noFill/>
          <a:ln w="127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ransition spd="slow" advClick="0" advTm="5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902" y="457200"/>
            <a:ext cx="8092698" cy="1042974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</a:pPr>
            <a:r>
              <a:rPr lang="en-GB" altLang="es-ES" sz="4000" dirty="0">
                <a:solidFill>
                  <a:srgbClr val="000000"/>
                </a:solidFill>
                <a:cs typeface="Arial Unicode MS" charset="0"/>
              </a:rPr>
              <a:t>Lengua Castellana Y LITERATURA</a:t>
            </a:r>
            <a:br>
              <a:rPr lang="en-GB" altLang="es-ES" b="1" dirty="0">
                <a:solidFill>
                  <a:srgbClr val="000000"/>
                </a:solidFill>
                <a:cs typeface="Arial Unicode MS" charset="0"/>
              </a:rPr>
            </a:br>
            <a:r>
              <a:rPr lang="en-GB" altLang="es-ES" sz="3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Competencia lingÜística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821" y="1177871"/>
            <a:ext cx="7752736" cy="5563891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q"/>
            </a:pPr>
            <a:endParaRPr lang="es-ES" sz="1800" dirty="0"/>
          </a:p>
          <a:p>
            <a:pPr marL="0" indent="0">
              <a:buClrTx/>
              <a:buNone/>
            </a:pPr>
            <a:r>
              <a:rPr lang="es-ES" sz="1800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¿QUÉ SIGNIFICA? </a:t>
            </a:r>
          </a:p>
          <a:p>
            <a:pPr marL="0" indent="0">
              <a:buClrTx/>
              <a:buNone/>
            </a:pPr>
            <a:r>
              <a:rPr lang="es-ES" dirty="0">
                <a:solidFill>
                  <a:schemeClr val="tx1"/>
                </a:solidFill>
              </a:rPr>
              <a:t>Proporcionar estrategias  para comprender y expresarse en su lengua. </a:t>
            </a:r>
          </a:p>
          <a:p>
            <a:pPr lvl="1">
              <a:buClrTx/>
              <a:buNone/>
            </a:pPr>
            <a:endParaRPr lang="es-ES" sz="900" u="sng" dirty="0">
              <a:solidFill>
                <a:schemeClr val="tx1"/>
              </a:solidFill>
              <a:latin typeface="Amasis MT Pro Black" panose="02040A04050005020304" pitchFamily="18" charset="0"/>
            </a:endParaRPr>
          </a:p>
          <a:p>
            <a:pPr lvl="1">
              <a:buClrTx/>
              <a:buNone/>
            </a:pPr>
            <a:r>
              <a:rPr lang="es-ES" u="sng" dirty="0">
                <a:solidFill>
                  <a:schemeClr val="tx1"/>
                </a:solidFill>
                <a:latin typeface="Amasis MT Pro Black" panose="02040A04050005020304" pitchFamily="18" charset="0"/>
              </a:rPr>
              <a:t>PRIORIZAREMOS: </a:t>
            </a:r>
            <a:endParaRPr lang="es-ES" sz="1800" u="sng" dirty="0">
              <a:solidFill>
                <a:schemeClr val="tx1"/>
              </a:solidFill>
              <a:latin typeface="Amasis MT Pro Black" panose="02040A04050005020304" pitchFamily="18" charset="0"/>
            </a:endParaRPr>
          </a:p>
          <a:p>
            <a:pPr marL="735012" lvl="1" indent="-285750" algn="just">
              <a:lnSpc>
                <a:spcPct val="15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r>
              <a:rPr lang="en-GB" altLang="es-ES" b="1" dirty="0">
                <a:solidFill>
                  <a:srgbClr val="000000"/>
                </a:solidFill>
                <a:cs typeface="Arial Unicode MS" charset="0"/>
              </a:rPr>
              <a:t>Comprensión oral </a:t>
            </a:r>
            <a:r>
              <a:rPr lang="en-GB" altLang="es-ES" dirty="0">
                <a:solidFill>
                  <a:srgbClr val="000000"/>
                </a:solidFill>
              </a:rPr>
              <a:t>de diferentes textos. </a:t>
            </a:r>
          </a:p>
          <a:p>
            <a:pPr marL="735012" lvl="1" indent="-285750" algn="just">
              <a:lnSpc>
                <a:spcPct val="15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r>
              <a:rPr lang="en-GB" altLang="es-ES" b="1" dirty="0">
                <a:solidFill>
                  <a:srgbClr val="000000"/>
                </a:solidFill>
                <a:cs typeface="Arial Unicode MS" charset="0"/>
              </a:rPr>
              <a:t>Comprensión escrita</a:t>
            </a:r>
            <a:r>
              <a:rPr lang="es-ES" altLang="es-ES" dirty="0"/>
              <a:t> </a:t>
            </a:r>
            <a:r>
              <a:rPr lang="es-ES" altLang="es-ES" dirty="0">
                <a:solidFill>
                  <a:srgbClr val="000000"/>
                </a:solidFill>
                <a:cs typeface="Arial Unicode MS" charset="0"/>
              </a:rPr>
              <a:t>de diferentes tipos de texto más o menos complejos y adecuados.</a:t>
            </a:r>
            <a:endParaRPr lang="en-GB" altLang="es-ES" sz="1800" b="1" dirty="0">
              <a:solidFill>
                <a:srgbClr val="000000"/>
              </a:solidFill>
              <a:cs typeface="Arial Unicode MS" charset="0"/>
            </a:endParaRPr>
          </a:p>
          <a:p>
            <a:pPr marL="449262" lvl="2" indent="0" algn="ctr">
              <a:lnSpc>
                <a:spcPct val="90000"/>
              </a:lnSpc>
              <a:spcBef>
                <a:spcPts val="900"/>
              </a:spcBef>
              <a:buClrTx/>
              <a:buNone/>
            </a:pPr>
            <a:r>
              <a:rPr lang="en-GB" altLang="es-ES" sz="1800" b="1" dirty="0">
                <a:solidFill>
                  <a:srgbClr val="000000"/>
                </a:solidFill>
                <a:highlight>
                  <a:srgbClr val="FBA305"/>
                </a:highlight>
                <a:cs typeface="Arial Unicode MS" charset="0"/>
              </a:rPr>
              <a:t>Sería recomendable que todos los alumnos lean un poco cada día </a:t>
            </a:r>
            <a:r>
              <a:rPr lang="en-GB" altLang="es-ES" sz="1800" b="1" dirty="0">
                <a:solidFill>
                  <a:srgbClr val="000000"/>
                </a:solidFill>
                <a:cs typeface="Arial Unicode MS" charset="0"/>
              </a:rPr>
              <a:t>lo que les ayudará a enriquecer su vocabulario y a ser más eficientes en sus tareas escolares.</a:t>
            </a:r>
          </a:p>
          <a:p>
            <a:pPr marL="449262" lvl="2" indent="0" algn="ctr">
              <a:lnSpc>
                <a:spcPct val="90000"/>
              </a:lnSpc>
              <a:spcBef>
                <a:spcPts val="900"/>
              </a:spcBef>
              <a:buClrTx/>
              <a:buNone/>
            </a:pPr>
            <a:endParaRPr lang="es-ES" u="sng" dirty="0">
              <a:solidFill>
                <a:schemeClr val="tx1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449262" lvl="2" indent="0" algn="ctr">
              <a:lnSpc>
                <a:spcPct val="90000"/>
              </a:lnSpc>
              <a:spcBef>
                <a:spcPts val="900"/>
              </a:spcBef>
              <a:buClrTx/>
              <a:buNone/>
            </a:pPr>
            <a:r>
              <a:rPr lang="es-ES" u="sng" dirty="0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2 LECTURAS OBLIGATORIAS AL TRIMESTRE. </a:t>
            </a:r>
            <a:endParaRPr lang="es-ES" sz="1600" u="sng" dirty="0">
              <a:solidFill>
                <a:schemeClr val="tx1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0" indent="0">
              <a:buNone/>
            </a:pPr>
            <a:r>
              <a:rPr lang="es-ES" sz="1800" dirty="0"/>
              <a:t>                    </a:t>
            </a:r>
          </a:p>
          <a:p>
            <a:pPr marL="0" indent="0" algn="ctr">
              <a:buNone/>
            </a:pPr>
            <a:r>
              <a:rPr lang="es-ES" sz="1800" dirty="0">
                <a:solidFill>
                  <a:schemeClr val="tx1"/>
                </a:solidFill>
                <a:latin typeface="Franklin Gothic Medium Cond" panose="020B0606030402020204" pitchFamily="34" charset="0"/>
              </a:rPr>
              <a:t>UTILIZAREMOS LA BIBLIOTECA DE AULA Y DEL CENTRO </a:t>
            </a:r>
          </a:p>
          <a:p>
            <a:pPr>
              <a:buFont typeface="Wingdings" pitchFamily="2" charset="2"/>
              <a:buChar char="v"/>
            </a:pPr>
            <a:endParaRPr lang="es-ES" sz="1800" dirty="0"/>
          </a:p>
          <a:p>
            <a:pPr>
              <a:buFont typeface="Wingdings" pitchFamily="2" charset="2"/>
              <a:buChar char="v"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754114224"/>
      </p:ext>
    </p:extLst>
  </p:cSld>
  <p:clrMapOvr>
    <a:masterClrMapping/>
  </p:clrMapOvr>
  <p:transition spd="slow" advClick="0" advTm="5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902" y="457200"/>
            <a:ext cx="8092698" cy="1042974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</a:pPr>
            <a:r>
              <a:rPr lang="en-GB" altLang="es-ES" sz="4000" dirty="0">
                <a:solidFill>
                  <a:srgbClr val="000000"/>
                </a:solidFill>
                <a:cs typeface="Arial Unicode MS" charset="0"/>
              </a:rPr>
              <a:t>Lengua Castellana Y LITERATURA</a:t>
            </a:r>
            <a:br>
              <a:rPr lang="en-GB" altLang="es-ES" b="1" dirty="0">
                <a:solidFill>
                  <a:srgbClr val="000000"/>
                </a:solidFill>
                <a:cs typeface="Arial Unicode MS" charset="0"/>
              </a:rPr>
            </a:br>
            <a:r>
              <a:rPr lang="en-GB" altLang="es-ES" sz="3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Competencia lingÜística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936" y="1500174"/>
            <a:ext cx="8383583" cy="4063718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endParaRPr lang="es-ES" sz="1800" dirty="0"/>
          </a:p>
          <a:p>
            <a:pPr marL="735012" lvl="1" indent="-285750" algn="just">
              <a:lnSpc>
                <a:spcPct val="15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r>
              <a:rPr lang="en-GB" altLang="es-ES" b="1" dirty="0">
                <a:solidFill>
                  <a:srgbClr val="000000"/>
                </a:solidFill>
              </a:rPr>
              <a:t>Expresión escrita: </a:t>
            </a:r>
            <a:r>
              <a:rPr lang="en-GB" altLang="es-ES" dirty="0">
                <a:solidFill>
                  <a:schemeClr val="tx1"/>
                </a:solidFill>
              </a:rPr>
              <a:t>composición de textos, caligrafía, ortografía, dictados…</a:t>
            </a:r>
          </a:p>
          <a:p>
            <a:pPr marL="449262" lvl="1" indent="0" algn="ctr">
              <a:lnSpc>
                <a:spcPct val="150000"/>
              </a:lnSpc>
              <a:spcBef>
                <a:spcPts val="900"/>
              </a:spcBef>
              <a:buClrTx/>
              <a:buNone/>
            </a:pPr>
            <a:r>
              <a:rPr lang="en-GB" altLang="es-ES" sz="1600" dirty="0">
                <a:solidFill>
                  <a:srgbClr val="000000"/>
                </a:solidFill>
                <a:cs typeface="Arial Unicode MS" charset="0"/>
              </a:rPr>
              <a:t> </a:t>
            </a:r>
            <a:r>
              <a:rPr lang="en-GB" altLang="es-ES" sz="1600" b="1" u="sng" dirty="0">
                <a:solidFill>
                  <a:schemeClr val="tx1"/>
                </a:solidFill>
                <a:cs typeface="Arial Unicode MS" charset="0"/>
              </a:rPr>
              <a:t>FALTAS DE ORTOGRAFÍA. </a:t>
            </a:r>
            <a:r>
              <a:rPr lang="en-GB" altLang="es-ES" sz="1600" dirty="0">
                <a:solidFill>
                  <a:srgbClr val="000000"/>
                </a:solidFill>
                <a:cs typeface="Arial Unicode MS" charset="0"/>
              </a:rPr>
              <a:t>CRITERIOS EN LOS “CONTROLES” de LAS UNIDADES / SA. Especial </a:t>
            </a:r>
            <a:r>
              <a:rPr lang="en-GB" altLang="es-ES" sz="1600">
                <a:solidFill>
                  <a:srgbClr val="000000"/>
                </a:solidFill>
                <a:cs typeface="Arial Unicode MS" charset="0"/>
              </a:rPr>
              <a:t>cuidado</a:t>
            </a:r>
            <a:r>
              <a:rPr lang="en-GB" altLang="es-ES" sz="1600" dirty="0">
                <a:solidFill>
                  <a:srgbClr val="000000"/>
                </a:solidFill>
                <a:cs typeface="Arial Unicode MS" charset="0"/>
              </a:rPr>
              <a:t> con la PRESENTACIÓN y la LIMPIEZA. </a:t>
            </a:r>
          </a:p>
          <a:p>
            <a:pPr marL="735012" lvl="1" indent="-285750" algn="just">
              <a:lnSpc>
                <a:spcPct val="16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r>
              <a:rPr lang="en-GB" altLang="es-ES" b="1" dirty="0">
                <a:solidFill>
                  <a:srgbClr val="000000"/>
                </a:solidFill>
              </a:rPr>
              <a:t>Expresión oral: </a:t>
            </a:r>
            <a:r>
              <a:rPr lang="en-GB" altLang="es-ES" dirty="0">
                <a:solidFill>
                  <a:schemeClr val="tx1"/>
                </a:solidFill>
              </a:rPr>
              <a:t>.</a:t>
            </a:r>
            <a:r>
              <a:rPr lang="en-GB" altLang="es-ES" b="1" dirty="0">
                <a:solidFill>
                  <a:srgbClr val="002060"/>
                </a:solidFill>
              </a:rPr>
              <a:t>Vocabulario. </a:t>
            </a:r>
            <a:r>
              <a:rPr lang="en-GB" altLang="es-ES" dirty="0">
                <a:solidFill>
                  <a:schemeClr val="tx1"/>
                </a:solidFill>
              </a:rPr>
              <a:t>(Importancia de la lectura para desarrollarlo).</a:t>
            </a:r>
          </a:p>
          <a:p>
            <a:pPr marL="449262" lvl="1" indent="0" algn="just">
              <a:lnSpc>
                <a:spcPct val="160000"/>
              </a:lnSpc>
              <a:spcBef>
                <a:spcPts val="900"/>
              </a:spcBef>
              <a:buClrTx/>
              <a:buNone/>
            </a:pPr>
            <a:r>
              <a:rPr lang="en-GB" altLang="es-ES" sz="1600" b="1" u="sng" dirty="0">
                <a:solidFill>
                  <a:schemeClr val="tx1"/>
                </a:solidFill>
              </a:rPr>
              <a:t>OTROS SABERES BÁSICOS QUE SE TRABAJARÁN durante el curso:  </a:t>
            </a:r>
            <a:r>
              <a:rPr lang="en-GB" altLang="es-ES" sz="1600" i="1" dirty="0">
                <a:solidFill>
                  <a:schemeClr val="tx1"/>
                </a:solidFill>
              </a:rPr>
              <a:t>uso del diccionario, clases de palabras, oraciones, , la Comunicación, análisis morfológico y sintáctico, tipos de textos, literatura (géneros), etc.</a:t>
            </a:r>
          </a:p>
          <a:p>
            <a:pPr>
              <a:buFont typeface="Wingdings" pitchFamily="2" charset="2"/>
              <a:buChar char="v"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1034" name="Picture 10" descr="Literatura - Iconos gratis de entretenimiento">
            <a:extLst>
              <a:ext uri="{FF2B5EF4-FFF2-40B4-BE49-F238E27FC236}">
                <a16:creationId xmlns:a16="http://schemas.microsoft.com/office/drawing/2014/main" id="{1C17C10A-3F4F-E8AF-5F8B-69945BF28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322" y="5559585"/>
            <a:ext cx="1047281" cy="104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2E145BE-90BD-70C0-C5E3-47F625665F33}"/>
              </a:ext>
            </a:extLst>
          </p:cNvPr>
          <p:cNvSpPr txBox="1">
            <a:spLocks/>
          </p:cNvSpPr>
          <p:nvPr/>
        </p:nvSpPr>
        <p:spPr>
          <a:xfrm>
            <a:off x="2017479" y="5523007"/>
            <a:ext cx="4867759" cy="12639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s-ES" sz="2100" b="1" dirty="0">
                <a:solidFill>
                  <a:srgbClr val="FFFF00"/>
                </a:solidFill>
                <a:highlight>
                  <a:srgbClr val="435B79"/>
                </a:highlight>
                <a:latin typeface="Berlin Sans FB Demi" panose="020E0802020502020306" pitchFamily="34" charset="0"/>
              </a:rPr>
              <a:t>SIN OLVIDAR QUE AHORA, LA EVALUACIÓN ES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s-ES" sz="2100" b="1" dirty="0">
                <a:solidFill>
                  <a:srgbClr val="FFFF00"/>
                </a:solidFill>
                <a:highlight>
                  <a:srgbClr val="435B79"/>
                </a:highlight>
                <a:latin typeface="Berlin Sans FB Demi" panose="020E0802020502020306" pitchFamily="34" charset="0"/>
              </a:rPr>
              <a:t>¡ COMPETENCIAL 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17906610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902" y="457200"/>
            <a:ext cx="8092698" cy="1042974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</a:pPr>
            <a:r>
              <a:rPr lang="en-GB" altLang="es-ES" sz="4900" dirty="0">
                <a:solidFill>
                  <a:srgbClr val="000000"/>
                </a:solidFill>
              </a:rPr>
              <a:t>matemáticas</a:t>
            </a:r>
            <a:br>
              <a:rPr lang="en-GB" altLang="es-ES" b="1" dirty="0">
                <a:solidFill>
                  <a:srgbClr val="000000"/>
                </a:solidFill>
                <a:cs typeface="Arial Unicode MS" charset="0"/>
              </a:rPr>
            </a:br>
            <a:r>
              <a:rPr lang="en-GB" altLang="es-ES" sz="3100" b="1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Competencia 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821" y="1500173"/>
            <a:ext cx="8092698" cy="5357827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es-ES" sz="2200" u="sng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¿QUÉ SIGNIFICA? </a:t>
            </a:r>
          </a:p>
          <a:p>
            <a:pPr marL="0" indent="0" algn="just">
              <a:lnSpc>
                <a:spcPct val="160000"/>
              </a:lnSpc>
              <a:buClrTx/>
              <a:buNone/>
            </a:pPr>
            <a:r>
              <a:rPr lang="es-ES" sz="1600" dirty="0">
                <a:solidFill>
                  <a:schemeClr val="tx1"/>
                </a:solidFill>
              </a:rPr>
              <a:t>Trata de que los alumnos comprendan el mundo, a través del MÉTODO CIENTÍFICO, las matemáticas, la ciencia y la tecnología para TRANSFORMAR EL ENTORNO.</a:t>
            </a:r>
          </a:p>
          <a:p>
            <a:pPr marL="0" indent="0" algn="just">
              <a:lnSpc>
                <a:spcPct val="160000"/>
              </a:lnSpc>
              <a:buClrTx/>
              <a:buNone/>
            </a:pPr>
            <a:r>
              <a:rPr lang="es-ES" u="sng" dirty="0">
                <a:solidFill>
                  <a:schemeClr val="tx1"/>
                </a:solidFill>
                <a:latin typeface="Amasis MT Pro Black" panose="02040A04050005020304" pitchFamily="18" charset="0"/>
              </a:rPr>
              <a:t>PRIORIZAREMOS: </a:t>
            </a:r>
            <a:endParaRPr lang="en-GB" altLang="es-ES" b="1" dirty="0">
              <a:solidFill>
                <a:srgbClr val="000000"/>
              </a:solidFill>
            </a:endParaRPr>
          </a:p>
          <a:p>
            <a:pPr marL="357188" lvl="1" indent="-357188" algn="just">
              <a:lnSpc>
                <a:spcPct val="16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r>
              <a:rPr lang="en-GB" altLang="es-ES" b="1" dirty="0">
                <a:solidFill>
                  <a:srgbClr val="000000"/>
                </a:solidFill>
              </a:rPr>
              <a:t>Cálculo mental </a:t>
            </a:r>
            <a:r>
              <a:rPr lang="en-GB" altLang="es-ES" dirty="0">
                <a:solidFill>
                  <a:srgbClr val="000000"/>
                </a:solidFill>
              </a:rPr>
              <a:t>y escrito.</a:t>
            </a:r>
          </a:p>
          <a:p>
            <a:pPr marL="357188" lvl="1" indent="-357188" algn="just">
              <a:lnSpc>
                <a:spcPct val="16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r>
              <a:rPr lang="en-GB" altLang="es-ES" b="1" dirty="0">
                <a:solidFill>
                  <a:srgbClr val="000000"/>
                </a:solidFill>
              </a:rPr>
              <a:t>Operaciones</a:t>
            </a:r>
            <a:r>
              <a:rPr lang="en-GB" altLang="es-ES" dirty="0">
                <a:solidFill>
                  <a:schemeClr val="tx1"/>
                </a:solidFill>
              </a:rPr>
              <a:t> matemáticas básicas. </a:t>
            </a:r>
          </a:p>
          <a:p>
            <a:pPr marL="357188" lvl="1" indent="-357188" algn="just">
              <a:lnSpc>
                <a:spcPct val="16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r>
              <a:rPr lang="en-GB" altLang="es-ES" dirty="0">
                <a:solidFill>
                  <a:schemeClr val="tx1"/>
                </a:solidFill>
              </a:rPr>
              <a:t>Comprensión y resolución de </a:t>
            </a:r>
            <a:r>
              <a:rPr lang="en-GB" altLang="es-ES" b="1" dirty="0">
                <a:solidFill>
                  <a:srgbClr val="000000"/>
                </a:solidFill>
              </a:rPr>
              <a:t>problemas</a:t>
            </a:r>
            <a:r>
              <a:rPr lang="en-GB" altLang="es-ES" dirty="0">
                <a:solidFill>
                  <a:schemeClr val="tx1"/>
                </a:solidFill>
              </a:rPr>
              <a:t> matemáticos.</a:t>
            </a:r>
            <a:endParaRPr lang="en-GB" altLang="es-ES" sz="800" b="1" u="sng" dirty="0">
              <a:solidFill>
                <a:schemeClr val="tx1"/>
              </a:solidFill>
            </a:endParaRPr>
          </a:p>
          <a:p>
            <a:pPr marL="735012" lvl="1" indent="-285750" algn="just">
              <a:lnSpc>
                <a:spcPct val="160000"/>
              </a:lnSpc>
              <a:spcBef>
                <a:spcPts val="900"/>
              </a:spcBef>
              <a:buClrTx/>
              <a:buFont typeface="Wingdings" panose="05000000000000000000" pitchFamily="2" charset="2"/>
              <a:buChar char="ü"/>
            </a:pPr>
            <a:endParaRPr lang="en-GB" altLang="es-ES" sz="800" b="1" u="sng" dirty="0">
              <a:solidFill>
                <a:schemeClr val="tx1"/>
              </a:solidFill>
            </a:endParaRPr>
          </a:p>
          <a:p>
            <a:pPr marL="0" lvl="1" indent="0" algn="just">
              <a:lnSpc>
                <a:spcPct val="160000"/>
              </a:lnSpc>
              <a:spcBef>
                <a:spcPts val="900"/>
              </a:spcBef>
              <a:buClrTx/>
              <a:buNone/>
            </a:pPr>
            <a:r>
              <a:rPr lang="en-GB" altLang="es-ES" sz="1600" b="1" u="sng" dirty="0">
                <a:solidFill>
                  <a:schemeClr val="tx1"/>
                </a:solidFill>
              </a:rPr>
              <a:t>OTROS SABERES BÁSICOS QUE SE TRABAJARÁN </a:t>
            </a:r>
            <a:r>
              <a:rPr lang="en-GB" altLang="es-ES" sz="1600" u="sng" dirty="0">
                <a:solidFill>
                  <a:schemeClr val="tx1"/>
                </a:solidFill>
              </a:rPr>
              <a:t>durante el curso</a:t>
            </a:r>
            <a:r>
              <a:rPr lang="en-GB" altLang="es-ES" sz="1600" b="1" u="sng" dirty="0">
                <a:solidFill>
                  <a:schemeClr val="tx1"/>
                </a:solidFill>
              </a:rPr>
              <a:t>: </a:t>
            </a:r>
            <a:r>
              <a:rPr lang="en-GB" altLang="es-ES" sz="1600" i="1" dirty="0">
                <a:solidFill>
                  <a:schemeClr val="tx1"/>
                </a:solidFill>
              </a:rPr>
              <a:t>números (naturales, decimales, fracciones, etc.); Operaciones ( +, -, x y : ), potencias; Unidades de medida; Geometría; Áreas y perímetros; Estadística y probabilidad.</a:t>
            </a:r>
            <a:endParaRPr lang="es-ES" sz="16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C27F16-E237-FECB-FF81-AF64BB920587}"/>
              </a:ext>
            </a:extLst>
          </p:cNvPr>
          <p:cNvSpPr txBox="1"/>
          <p:nvPr/>
        </p:nvSpPr>
        <p:spPr>
          <a:xfrm>
            <a:off x="6136329" y="2967335"/>
            <a:ext cx="2836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Eras Bold ITC" panose="020B0907030504020204" pitchFamily="34" charset="0"/>
              </a:rPr>
              <a:t>USO DE LAS TIC</a:t>
            </a:r>
          </a:p>
        </p:txBody>
      </p:sp>
      <p:pic>
        <p:nvPicPr>
          <p:cNvPr id="2050" name="Picture 2" descr="Ordenador - Iconos gratis de computadora">
            <a:extLst>
              <a:ext uri="{FF2B5EF4-FFF2-40B4-BE49-F238E27FC236}">
                <a16:creationId xmlns:a16="http://schemas.microsoft.com/office/drawing/2014/main" id="{38CBB584-A7B5-D52D-95EA-B32767A3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303" y="3209852"/>
            <a:ext cx="1239866" cy="123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97F662-F7DF-D19E-98D2-93D9F7F319E6}"/>
              </a:ext>
            </a:extLst>
          </p:cNvPr>
          <p:cNvSpPr txBox="1"/>
          <p:nvPr/>
        </p:nvSpPr>
        <p:spPr>
          <a:xfrm>
            <a:off x="6755863" y="4342164"/>
            <a:ext cx="19287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tx2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Usuario y contraseña EDUCACYL</a:t>
            </a:r>
          </a:p>
        </p:txBody>
      </p:sp>
    </p:spTree>
    <p:extLst>
      <p:ext uri="{BB962C8B-B14F-4D97-AF65-F5344CB8AC3E}">
        <p14:creationId xmlns:p14="http://schemas.microsoft.com/office/powerpoint/2010/main" val="2120311790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36" y="274638"/>
            <a:ext cx="6633276" cy="58259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900"/>
              </a:spcBef>
            </a:pPr>
            <a:r>
              <a:rPr lang="en-GB" altLang="es-ES" sz="3600" b="1" dirty="0">
                <a:solidFill>
                  <a:srgbClr val="000000"/>
                </a:solidFill>
                <a:latin typeface="Century Gothic" pitchFamily="32" charset="0"/>
                <a:cs typeface="Arial Unicode MS" charset="0"/>
              </a:rPr>
              <a:t>	</a:t>
            </a:r>
            <a:r>
              <a:rPr lang="en-GB" altLang="es-ES" sz="4000" dirty="0">
                <a:solidFill>
                  <a:srgbClr val="000000"/>
                </a:solidFill>
              </a:rPr>
              <a:t>Natural y social Sciences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42027"/>
            <a:ext cx="7206712" cy="53413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¿CÓMO VAMOS A TRABAJAR?</a:t>
            </a:r>
          </a:p>
          <a:p>
            <a:pPr marL="0" indent="0">
              <a:buNone/>
            </a:pPr>
            <a:r>
              <a:rPr lang="es-ES" sz="1800" b="1" dirty="0">
                <a:solidFill>
                  <a:srgbClr val="000000"/>
                </a:solidFill>
                <a:highlight>
                  <a:srgbClr val="FBA305"/>
                </a:highlight>
              </a:rPr>
              <a:t>Metodología </a:t>
            </a:r>
            <a:r>
              <a:rPr lang="es-ES" sz="1800" b="1" dirty="0">
                <a:solidFill>
                  <a:srgbClr val="000000"/>
                </a:solidFill>
              </a:rPr>
              <a:t>de trabajo:</a:t>
            </a:r>
          </a:p>
          <a:p>
            <a:pPr lvl="1">
              <a:buFont typeface="Wingdings" pitchFamily="2" charset="2"/>
              <a:buChar char="v"/>
            </a:pPr>
            <a:r>
              <a:rPr lang="es-ES" b="1" dirty="0">
                <a:solidFill>
                  <a:schemeClr val="tx1"/>
                </a:solidFill>
              </a:rPr>
              <a:t>Libro</a:t>
            </a:r>
            <a:r>
              <a:rPr lang="es-ES" dirty="0">
                <a:solidFill>
                  <a:schemeClr val="tx1"/>
                </a:solidFill>
              </a:rPr>
              <a:t> como referencia (en Natural).</a:t>
            </a:r>
          </a:p>
          <a:p>
            <a:pPr lvl="1">
              <a:buFont typeface="Wingdings" pitchFamily="2" charset="2"/>
              <a:buChar char="v"/>
            </a:pPr>
            <a:r>
              <a:rPr lang="es-ES" dirty="0">
                <a:solidFill>
                  <a:schemeClr val="tx1"/>
                </a:solidFill>
              </a:rPr>
              <a:t>Activación de conocimientos previos (aprendizaje significativo)</a:t>
            </a:r>
          </a:p>
          <a:p>
            <a:pPr lvl="1">
              <a:buFont typeface="Wingdings" pitchFamily="2" charset="2"/>
              <a:buChar char="v"/>
            </a:pPr>
            <a:r>
              <a:rPr lang="es-ES" dirty="0">
                <a:solidFill>
                  <a:schemeClr val="tx1"/>
                </a:solidFill>
              </a:rPr>
              <a:t>Uso de mapas conceptuales</a:t>
            </a:r>
          </a:p>
          <a:p>
            <a:pPr lvl="1">
              <a:buFont typeface="Wingdings" pitchFamily="2" charset="2"/>
              <a:buChar char="v"/>
            </a:pPr>
            <a:r>
              <a:rPr lang="es-ES" dirty="0">
                <a:solidFill>
                  <a:schemeClr val="tx1"/>
                </a:solidFill>
              </a:rPr>
              <a:t>Nuevas tecnologías cuando sea posible. </a:t>
            </a:r>
          </a:p>
          <a:p>
            <a:pPr lvl="1">
              <a:buNone/>
            </a:pPr>
            <a:endParaRPr lang="es-ES" sz="1050" dirty="0"/>
          </a:p>
          <a:p>
            <a:r>
              <a:rPr lang="es-ES" sz="1800" dirty="0">
                <a:solidFill>
                  <a:schemeClr val="tx1"/>
                </a:solidFill>
              </a:rPr>
              <a:t>Todos los contenidos en </a:t>
            </a:r>
            <a:r>
              <a:rPr lang="es-ES" sz="1800" b="1" dirty="0">
                <a:solidFill>
                  <a:schemeClr val="tx1"/>
                </a:solidFill>
              </a:rPr>
              <a:t>INGLÉS.  </a:t>
            </a: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</a:rPr>
              <a:t>              (Dominio del inglés)</a:t>
            </a:r>
          </a:p>
          <a:p>
            <a:r>
              <a:rPr lang="es-ES" sz="1800" dirty="0">
                <a:solidFill>
                  <a:schemeClr val="tx1"/>
                </a:solidFill>
              </a:rPr>
              <a:t>Es esencial que los alumnos / as</a:t>
            </a:r>
            <a:endParaRPr lang="es-ES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800" b="1" dirty="0">
                <a:solidFill>
                  <a:schemeClr val="tx1"/>
                </a:solidFill>
              </a:rPr>
              <a:t>   REVISEN </a:t>
            </a:r>
            <a:r>
              <a:rPr lang="es-ES" sz="1800" dirty="0">
                <a:solidFill>
                  <a:schemeClr val="tx1"/>
                </a:solidFill>
              </a:rPr>
              <a:t>los contenidos tratados </a:t>
            </a: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</a:rPr>
              <a:t>   en el día.</a:t>
            </a:r>
          </a:p>
          <a:p>
            <a:pPr lvl="1">
              <a:buNone/>
            </a:pPr>
            <a:endParaRPr lang="es-ES" sz="1600" dirty="0"/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1028" name="Picture 4" descr="Food and Health | Science 4º | EducaMadrid">
            <a:extLst>
              <a:ext uri="{FF2B5EF4-FFF2-40B4-BE49-F238E27FC236}">
                <a16:creationId xmlns:a16="http://schemas.microsoft.com/office/drawing/2014/main" id="{4B1A19F4-B2E7-C21F-4C49-5DCF16B4E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452" y="4324289"/>
            <a:ext cx="3549111" cy="20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066106"/>
      </p:ext>
    </p:extLst>
  </p:cSld>
  <p:clrMapOvr>
    <a:masterClrMapping/>
  </p:clrMapOvr>
  <p:transition spd="slow" advClick="0" advTm="5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4709" y="270910"/>
            <a:ext cx="7974582" cy="607120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rgbClr val="435B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Evaluación del trabajo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6908" y="1052490"/>
            <a:ext cx="7974582" cy="5591220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70000"/>
              </a:lnSpc>
              <a:buNone/>
            </a:pPr>
            <a:r>
              <a:rPr lang="es-ES" sz="2600" dirty="0">
                <a:solidFill>
                  <a:schemeClr val="tx1"/>
                </a:solidFill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Se tendrá en cuenta en el grado de desarrollo de las</a:t>
            </a:r>
            <a:r>
              <a:rPr lang="es-ES" sz="2600" dirty="0">
                <a:solidFill>
                  <a:schemeClr val="tx1"/>
                </a:solidFill>
                <a:latin typeface="Amasis MT Pro Black" panose="02040A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ES" sz="2600" b="1" dirty="0">
                <a:solidFill>
                  <a:schemeClr val="tx1"/>
                </a:solidFill>
                <a:latin typeface="Amasis MT Pro Black" panose="02040A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COMPETENCIAS CLAVE </a:t>
            </a:r>
            <a:r>
              <a:rPr lang="es-ES" sz="2600" dirty="0">
                <a:solidFill>
                  <a:schemeClr val="tx1"/>
                </a:solidFill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y su progreso en el conjunto de los </a:t>
            </a:r>
            <a:r>
              <a:rPr lang="es-ES" sz="26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procesos de aprendizaje.</a:t>
            </a:r>
          </a:p>
          <a:p>
            <a:pPr>
              <a:buNone/>
            </a:pPr>
            <a:endParaRPr lang="es-ES" sz="2000" dirty="0"/>
          </a:p>
          <a:p>
            <a:pPr algn="ctr">
              <a:buNone/>
            </a:pPr>
            <a:r>
              <a:rPr lang="es-ES" sz="2900" dirty="0">
                <a:solidFill>
                  <a:schemeClr val="tx1"/>
                </a:solidFill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El referente fundamental, a fin de valorar el grado de adquisición de las competencias específicas de las diferentes áreas, serán los</a:t>
            </a:r>
            <a:r>
              <a:rPr lang="es-ES" sz="2900" u="sng" dirty="0">
                <a:solidFill>
                  <a:schemeClr val="tx1"/>
                </a:solidFill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ES" sz="2600" u="sng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CRITERIOS de EVALUACIÓN.</a:t>
            </a:r>
          </a:p>
          <a:p>
            <a:pPr marL="0" indent="0">
              <a:buNone/>
            </a:pPr>
            <a:endParaRPr lang="es-ES" sz="2000" b="1" u="sng" dirty="0"/>
          </a:p>
          <a:p>
            <a:pPr marL="0" indent="0">
              <a:buNone/>
            </a:pPr>
            <a:r>
              <a:rPr lang="es-ES" b="1" u="sng" dirty="0">
                <a:solidFill>
                  <a:schemeClr val="tx1"/>
                </a:solidFill>
                <a:highlight>
                  <a:srgbClr val="FFFF00"/>
                </a:highlight>
              </a:rPr>
              <a:t>IGUALMENTE, SE VALORARÁ: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3200" dirty="0">
                <a:solidFill>
                  <a:schemeClr val="accent6">
                    <a:lumMod val="50000"/>
                  </a:schemeClr>
                </a:solidFill>
              </a:rPr>
              <a:t>La nota de los controles / exámenes y otras actividades.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3200" dirty="0">
                <a:solidFill>
                  <a:schemeClr val="accent6">
                    <a:lumMod val="50000"/>
                  </a:schemeClr>
                </a:solidFill>
              </a:rPr>
              <a:t>Trabajo personal diario en casa y en el aula: deberes y estudio.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3200" dirty="0">
                <a:solidFill>
                  <a:schemeClr val="accent6">
                    <a:lumMod val="50000"/>
                  </a:schemeClr>
                </a:solidFill>
              </a:rPr>
              <a:t>Otros aspectos: Responsabilidad, participación, atención y esfuerzo.</a:t>
            </a:r>
          </a:p>
          <a:p>
            <a:pPr>
              <a:buNone/>
            </a:pPr>
            <a:endParaRPr lang="es-ES" sz="2400" dirty="0"/>
          </a:p>
          <a:p>
            <a:pPr algn="ctr">
              <a:buNone/>
            </a:pPr>
            <a:r>
              <a:rPr lang="es-ES" sz="2900" dirty="0">
                <a:solidFill>
                  <a:schemeClr val="tx1"/>
                </a:solidFill>
              </a:rPr>
              <a:t>Se emplearán </a:t>
            </a:r>
            <a:r>
              <a:rPr lang="es-ES" sz="2900" b="1" dirty="0">
                <a:solidFill>
                  <a:schemeClr val="tx1"/>
                </a:solidFill>
              </a:rPr>
              <a:t>instrumentos variados</a:t>
            </a:r>
            <a:r>
              <a:rPr lang="es-ES" sz="2900" dirty="0">
                <a:solidFill>
                  <a:schemeClr val="tx1"/>
                </a:solidFill>
              </a:rPr>
              <a:t>, diversos, accesibles y adaptados a las distintas situaciones de aprendizaje que se planteen, aplicados de forma </a:t>
            </a:r>
            <a:r>
              <a:rPr lang="es-ES" sz="2900" b="1" dirty="0">
                <a:solidFill>
                  <a:schemeClr val="tx1"/>
                </a:solidFill>
              </a:rPr>
              <a:t>sistemática y continua </a:t>
            </a:r>
            <a:r>
              <a:rPr lang="es-ES" sz="2900" dirty="0">
                <a:solidFill>
                  <a:schemeClr val="tx1"/>
                </a:solidFill>
              </a:rPr>
              <a:t>a lo largo de todo el proceso educativo.</a:t>
            </a:r>
          </a:p>
          <a:p>
            <a:pPr>
              <a:buNone/>
            </a:pPr>
            <a:endParaRPr lang="es-ES" sz="2400" dirty="0"/>
          </a:p>
          <a:p>
            <a:pPr algn="ctr">
              <a:buNone/>
            </a:pPr>
            <a:r>
              <a:rPr lang="es-ES" sz="2900" dirty="0">
                <a:solidFill>
                  <a:schemeClr val="tx1"/>
                </a:solidFill>
              </a:rPr>
              <a:t>Buscaremos la </a:t>
            </a:r>
            <a:r>
              <a:rPr lang="es-ES" sz="2900" b="1" dirty="0">
                <a:solidFill>
                  <a:schemeClr val="tx1"/>
                </a:solidFill>
              </a:rPr>
              <a:t>participación </a:t>
            </a:r>
            <a:r>
              <a:rPr lang="es-ES" sz="2900" dirty="0">
                <a:solidFill>
                  <a:schemeClr val="tx1"/>
                </a:solidFill>
              </a:rPr>
              <a:t>del alumnado a través de su </a:t>
            </a:r>
            <a:r>
              <a:rPr lang="es-ES" sz="2900" u="sng" dirty="0">
                <a:solidFill>
                  <a:schemeClr val="tx1"/>
                </a:solidFill>
              </a:rPr>
              <a:t>propia evaluación y de la evaluación entre iguales.</a:t>
            </a:r>
          </a:p>
        </p:txBody>
      </p:sp>
    </p:spTree>
    <p:extLst>
      <p:ext uri="{BB962C8B-B14F-4D97-AF65-F5344CB8AC3E}">
        <p14:creationId xmlns:p14="http://schemas.microsoft.com/office/powerpoint/2010/main" val="2839828046"/>
      </p:ext>
    </p:extLst>
  </p:cSld>
  <p:clrMapOvr>
    <a:masterClrMapping/>
  </p:clrMapOvr>
  <p:transition spd="slow" advClick="0" advTm="5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439" y="557933"/>
            <a:ext cx="4031470" cy="580143"/>
          </a:xfrm>
        </p:spPr>
        <p:txBody>
          <a:bodyPr anchor="ctr">
            <a:normAutofit fontScale="90000"/>
          </a:bodyPr>
          <a:lstStyle/>
          <a:p>
            <a:r>
              <a:rPr lang="en-GB" altLang="es-ES" sz="4400" b="1">
                <a:latin typeface="Aharoni" panose="02010803020104030203" pitchFamily="2" charset="-79"/>
                <a:cs typeface="Aharoni" panose="02010803020104030203" pitchFamily="2" charset="-79"/>
              </a:rPr>
              <a:t>Convivencia</a:t>
            </a:r>
            <a:r>
              <a:rPr lang="en-GB" altLang="es-ES" sz="2200" b="1">
                <a:latin typeface="Century Gothic" pitchFamily="32" charset="0"/>
                <a:cs typeface="Arial Unicode MS" charset="0"/>
              </a:rPr>
              <a:t> </a:t>
            </a:r>
            <a:br>
              <a:rPr lang="en-GB" altLang="es-ES" sz="2200" b="1">
                <a:latin typeface="Century Gothic" pitchFamily="32" charset="0"/>
                <a:cs typeface="Arial Unicode MS" charset="0"/>
              </a:rPr>
            </a:br>
            <a:endParaRPr lang="es-ES" sz="2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0E355F-2649-F634-C178-B20B8A7441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158858"/>
              </p:ext>
            </p:extLst>
          </p:nvPr>
        </p:nvGraphicFramePr>
        <p:xfrm>
          <a:off x="997277" y="1138076"/>
          <a:ext cx="7495795" cy="5464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6867630"/>
      </p:ext>
    </p:extLst>
  </p:cSld>
  <p:clrMapOvr>
    <a:masterClrMapping/>
  </p:clrMapOvr>
  <p:transition spd="slow" advClick="0" advTm="5000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96795" y="382385"/>
            <a:ext cx="475150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pc="200" dirty="0" err="1"/>
              <a:t>Fomento</a:t>
            </a:r>
            <a:r>
              <a:rPr lang="en-US" spc="200" dirty="0"/>
              <a:t> de </a:t>
            </a:r>
            <a:r>
              <a:rPr lang="en-US" spc="200" dirty="0" err="1"/>
              <a:t>valores</a:t>
            </a:r>
            <a:r>
              <a:rPr lang="en-US" spc="200" dirty="0"/>
              <a:t>:</a:t>
            </a:r>
          </a:p>
        </p:txBody>
      </p:sp>
      <p:pic>
        <p:nvPicPr>
          <p:cNvPr id="6" name="Picture 5" descr="Bolígrafo situado en la parte superior de una línea de firma">
            <a:extLst>
              <a:ext uri="{FF2B5EF4-FFF2-40B4-BE49-F238E27FC236}">
                <a16:creationId xmlns:a16="http://schemas.microsoft.com/office/drawing/2014/main" id="{5EC939BA-4D9B-D941-0B13-F34BCD44DA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894" r="10001"/>
          <a:stretch/>
        </p:blipFill>
        <p:spPr>
          <a:xfrm>
            <a:off x="516325" y="-9525"/>
            <a:ext cx="3097367" cy="6867525"/>
          </a:xfrm>
          <a:prstGeom prst="rect">
            <a:avLst/>
          </a:prstGeom>
        </p:spPr>
      </p:pic>
      <p:sp>
        <p:nvSpPr>
          <p:cNvPr id="10" name="Freeform 6">
            <a:extLst>
              <a:ext uri="{FF2B5EF4-FFF2-40B4-BE49-F238E27FC236}">
                <a16:creationId xmlns:a16="http://schemas.microsoft.com/office/drawing/2014/main" id="{18E8C5BB-A90A-496B-A745-79A49F350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3896795" y="2092271"/>
            <a:ext cx="4751503" cy="4383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Font typeface="Garamond" pitchFamily="16" charset="0"/>
              <a:buChar char="◦"/>
            </a:pPr>
            <a:r>
              <a:rPr lang="en-US" altLang="es-ES" sz="2000" dirty="0"/>
              <a:t>RESPETO</a:t>
            </a:r>
          </a:p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Font typeface="Garamond" pitchFamily="16" charset="0"/>
              <a:buChar char="◦"/>
            </a:pPr>
            <a:r>
              <a:rPr lang="en-US" altLang="es-ES" sz="2000" dirty="0"/>
              <a:t>RESPONSABILIDAD</a:t>
            </a:r>
          </a:p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Font typeface="Garamond" pitchFamily="16" charset="0"/>
              <a:buChar char="◦"/>
            </a:pPr>
            <a:r>
              <a:rPr lang="en-US" altLang="es-ES" sz="2000" dirty="0"/>
              <a:t>SOLIDARIDAD</a:t>
            </a:r>
          </a:p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Font typeface="Garamond" pitchFamily="16" charset="0"/>
              <a:buChar char="◦"/>
            </a:pPr>
            <a:r>
              <a:rPr lang="en-US" altLang="es-ES" sz="2000" dirty="0"/>
              <a:t>TOLERANCIA</a:t>
            </a:r>
          </a:p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Font typeface="Garamond" pitchFamily="16" charset="0"/>
              <a:buChar char="◦"/>
            </a:pPr>
            <a:r>
              <a:rPr lang="en-US" altLang="es-ES" sz="2000" dirty="0"/>
              <a:t>ESPÍRITU DE SUPERACIÓN PERSONAL</a:t>
            </a:r>
          </a:p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Font typeface="Garamond" pitchFamily="16" charset="0"/>
              <a:buChar char="◦"/>
            </a:pPr>
            <a:r>
              <a:rPr lang="en-US" altLang="es-ES" sz="2000" dirty="0"/>
              <a:t>MENOS COMPETITIVIDAD.</a:t>
            </a:r>
          </a:p>
          <a:p>
            <a:pPr indent="-228600" defTabSz="914400">
              <a:spcBef>
                <a:spcPts val="700"/>
              </a:spcBef>
              <a:buClr>
                <a:schemeClr val="tx2"/>
              </a:buClr>
              <a:buNone/>
            </a:pPr>
            <a:r>
              <a:rPr lang="en-US" alt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None/>
            </a:pPr>
            <a:r>
              <a:rPr lang="en-US" altLang="es-ES" sz="2000" dirty="0"/>
              <a:t>Para conseguir todo lo anterior se crearán desde 4º a 6º los </a:t>
            </a:r>
          </a:p>
          <a:p>
            <a:pPr indent="-228600" algn="ctr" defTabSz="914400">
              <a:spcBef>
                <a:spcPts val="700"/>
              </a:spcBef>
              <a:buClr>
                <a:schemeClr val="tx2"/>
              </a:buClr>
              <a:buNone/>
            </a:pPr>
            <a:r>
              <a:rPr lang="en-US" altLang="es-ES" sz="2400" b="1" dirty="0">
                <a:highlight>
                  <a:srgbClr val="FF7979"/>
                </a:highlight>
              </a:rPr>
              <a:t>EQUIPOS DE AYUDA.</a:t>
            </a:r>
          </a:p>
          <a:p>
            <a:pPr indent="-228600" defTabSz="914400">
              <a:spcBef>
                <a:spcPts val="700"/>
              </a:spcBef>
              <a:buClr>
                <a:schemeClr val="tx2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D63B47-914A-418A-BA06-1B760F27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 advClick="0" advTm="5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6098" y="189252"/>
            <a:ext cx="7631803" cy="1332855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latin typeface="Aharoni" panose="02010803020104030203" pitchFamily="2" charset="-79"/>
                <a:cs typeface="Aharoni" panose="02010803020104030203" pitchFamily="2" charset="-79"/>
              </a:rPr>
              <a:t>Actividades complementarias</a:t>
            </a:r>
            <a:r>
              <a:rPr lang="es-ES" sz="1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</p:txBody>
      </p:sp>
      <p:graphicFrame>
        <p:nvGraphicFramePr>
          <p:cNvPr id="14" name="2 Marcador de contenido">
            <a:extLst>
              <a:ext uri="{FF2B5EF4-FFF2-40B4-BE49-F238E27FC236}">
                <a16:creationId xmlns:a16="http://schemas.microsoft.com/office/drawing/2014/main" id="{AF3D7DC2-13CF-FF12-BC53-FAA283C540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261509"/>
              </p:ext>
            </p:extLst>
          </p:nvPr>
        </p:nvGraphicFramePr>
        <p:xfrm>
          <a:off x="938757" y="1478885"/>
          <a:ext cx="7631804" cy="4390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Rectángulo">
            <a:extLst>
              <a:ext uri="{FF2B5EF4-FFF2-40B4-BE49-F238E27FC236}">
                <a16:creationId xmlns:a16="http://schemas.microsoft.com/office/drawing/2014/main" id="{3AA737B4-4625-D16A-6E75-3E7858F01778}"/>
              </a:ext>
            </a:extLst>
          </p:cNvPr>
          <p:cNvSpPr/>
          <p:nvPr/>
        </p:nvSpPr>
        <p:spPr>
          <a:xfrm>
            <a:off x="938757" y="6039267"/>
            <a:ext cx="7631804" cy="473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algn="just" defTabSz="914400">
              <a:spcBef>
                <a:spcPts val="700"/>
              </a:spcBef>
              <a:buClr>
                <a:schemeClr val="tx2"/>
              </a:buClr>
            </a:pPr>
            <a:r>
              <a:rPr lang="en-US" sz="2000" b="1" dirty="0"/>
              <a:t>Celebración de Efemérides (Día de la Mujer…) y otras fiestas: Navidad, Halloween, fiesta de fin de curso… ¡Y MUCHAS MÁS!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>
        <p:wipe/>
      </p:transition>
    </mc:Choice>
    <mc:Fallback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E079F42-5C7A-44DD-9E9F-A34795A48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318" y="0"/>
            <a:ext cx="860468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044" name="Freeform 6">
            <a:extLst>
              <a:ext uri="{FF2B5EF4-FFF2-40B4-BE49-F238E27FC236}">
                <a16:creationId xmlns:a16="http://schemas.microsoft.com/office/drawing/2014/main" id="{09777E15-6D68-4808-AD20-82EA7377F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963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46" name="Freeform 6">
            <a:extLst>
              <a:ext uri="{FF2B5EF4-FFF2-40B4-BE49-F238E27FC236}">
                <a16:creationId xmlns:a16="http://schemas.microsoft.com/office/drawing/2014/main" id="{CE79CAD8-9F7F-4756-BD12-8463CA4C6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A9923A21-5790-4667-B5C7-ADA793B49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8336" y="643466"/>
            <a:ext cx="7200601" cy="5571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RACIAS POR SU ATENCION APLAUDAN Y NO HAGAN PREGUNTAS - Rainbow SpongeBob  Meme Generator">
            <a:extLst>
              <a:ext uri="{FF2B5EF4-FFF2-40B4-BE49-F238E27FC236}">
                <a16:creationId xmlns:a16="http://schemas.microsoft.com/office/drawing/2014/main" id="{90788A2C-232B-A746-01A1-AB12AC366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7"/>
          <a:stretch/>
        </p:blipFill>
        <p:spPr bwMode="auto">
          <a:xfrm>
            <a:off x="2395148" y="930057"/>
            <a:ext cx="4997543" cy="393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7CEF80A-1C31-17DE-46E9-D918651C8868}"/>
              </a:ext>
            </a:extLst>
          </p:cNvPr>
          <p:cNvSpPr/>
          <p:nvPr/>
        </p:nvSpPr>
        <p:spPr>
          <a:xfrm>
            <a:off x="1985010" y="5083932"/>
            <a:ext cx="1827573" cy="211561"/>
          </a:xfrm>
          <a:prstGeom prst="rect">
            <a:avLst/>
          </a:prstGeom>
          <a:solidFill>
            <a:schemeClr val="accent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2A8C84-5434-F311-0CFA-CC915E83DB57}"/>
              </a:ext>
            </a:extLst>
          </p:cNvPr>
          <p:cNvSpPr txBox="1"/>
          <p:nvPr/>
        </p:nvSpPr>
        <p:spPr>
          <a:xfrm>
            <a:off x="1373403" y="5511026"/>
            <a:ext cx="69765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Microsoft YaHei" panose="020B0503020204020204" pitchFamily="34" charset="-122"/>
                <a:ea typeface="Microsoft YaHei" panose="020B0503020204020204" pitchFamily="34" charset="-122"/>
                <a:cs typeface="Aldhabi" panose="020F0502020204030204" pitchFamily="2" charset="-78"/>
              </a:rPr>
              <a:t>Presentación multimedia creada por Luis M. Sánchez junto con la colaboración del Equipo de Ciclo de 5º E.P.  C.E.I.P.  Miguel Delibes</a:t>
            </a:r>
            <a:r>
              <a:rPr lang="es-E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Aldhabi" panose="020F0502020204030204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71649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1509</TotalTime>
  <Words>1477</Words>
  <Application>Microsoft Office PowerPoint</Application>
  <PresentationFormat>Presentación en pantalla (4:3)</PresentationFormat>
  <Paragraphs>188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42" baseType="lpstr">
      <vt:lpstr>Microsoft YaHei</vt:lpstr>
      <vt:lpstr>Yu Gothic Light</vt:lpstr>
      <vt:lpstr>Abadi</vt:lpstr>
      <vt:lpstr>ADLaM Display</vt:lpstr>
      <vt:lpstr>Aharoni</vt:lpstr>
      <vt:lpstr>Amasis MT Pro Black</vt:lpstr>
      <vt:lpstr>Aptos</vt:lpstr>
      <vt:lpstr>Aptos Black</vt:lpstr>
      <vt:lpstr>Arial</vt:lpstr>
      <vt:lpstr>Arial Unicode MS</vt:lpstr>
      <vt:lpstr>Berlin Sans FB Demi</vt:lpstr>
      <vt:lpstr>Biome</vt:lpstr>
      <vt:lpstr>Broadway</vt:lpstr>
      <vt:lpstr>Calibri</vt:lpstr>
      <vt:lpstr>Century Gothic</vt:lpstr>
      <vt:lpstr>Eras Bold ITC</vt:lpstr>
      <vt:lpstr>Franklin Gothic Medium Cond</vt:lpstr>
      <vt:lpstr>Garamond</vt:lpstr>
      <vt:lpstr>Gill Sans MT</vt:lpstr>
      <vt:lpstr>Impact</vt:lpstr>
      <vt:lpstr>Minnie</vt:lpstr>
      <vt:lpstr>Symbol</vt:lpstr>
      <vt:lpstr>Wingdings</vt:lpstr>
      <vt:lpstr>Wingdings 2</vt:lpstr>
      <vt:lpstr>Distintivo</vt:lpstr>
      <vt:lpstr>Presentación de PowerPoint</vt:lpstr>
      <vt:lpstr>5º primaria  2024-25</vt:lpstr>
      <vt:lpstr>Horas de cada área e idioma</vt:lpstr>
      <vt:lpstr>Comunicación Y RESOLución de SITUACIONES</vt:lpstr>
      <vt:lpstr>Organización de trabajo</vt:lpstr>
      <vt:lpstr>NORMAS generales del centro:</vt:lpstr>
      <vt:lpstr>EDUCACIÓN COMPARTIDA</vt:lpstr>
      <vt:lpstr>Tutorías y Comunicaciones</vt:lpstr>
      <vt:lpstr>Lengua Castellana Y LITERATURA Competencia lingÜística</vt:lpstr>
      <vt:lpstr>Lengua Castellana Y LITERATURA Competencia lingÜística</vt:lpstr>
      <vt:lpstr>matemáticas Competencia stem</vt:lpstr>
      <vt:lpstr> Natural y social Sciences</vt:lpstr>
      <vt:lpstr>Evaluación del trabajo </vt:lpstr>
      <vt:lpstr>Convivencia  </vt:lpstr>
      <vt:lpstr>Fomento de valores:</vt:lpstr>
      <vt:lpstr>Actividades complementarias: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 DE FAMILIAS</dc:title>
  <dc:creator>Marta Castaño Falagán</dc:creator>
  <cp:lastModifiedBy>LUIS MARIANO SÁNCHEZ BÁEZ</cp:lastModifiedBy>
  <cp:revision>87</cp:revision>
  <dcterms:created xsi:type="dcterms:W3CDTF">2018-09-30T14:41:39Z</dcterms:created>
  <dcterms:modified xsi:type="dcterms:W3CDTF">2024-10-12T07:54:18Z</dcterms:modified>
</cp:coreProperties>
</file>