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3" r:id="rId8"/>
    <p:sldId id="262" r:id="rId9"/>
    <p:sldId id="267" r:id="rId10"/>
    <p:sldId id="261" r:id="rId11"/>
    <p:sldId id="268" r:id="rId12"/>
    <p:sldId id="264" r:id="rId13"/>
    <p:sldId id="265" r:id="rId14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3" userDrawn="1">
          <p15:clr>
            <a:srgbClr val="A4A3A4"/>
          </p15:clr>
        </p15:guide>
        <p15:guide id="2" pos="21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2862B0-E83C-BEFC-8F4F-A978AFDF5427}" v="1" dt="2026-10-13T07:43:16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44" d="100"/>
          <a:sy n="44" d="100"/>
        </p:scale>
        <p:origin x="876" y="84"/>
      </p:cViewPr>
      <p:guideLst>
        <p:guide orient="horz" pos="2883"/>
        <p:guide pos="21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A PEREZ PEREZ" userId="S::sperezpe@educa.jcyl.es::28ba03c7-7500-4d71-a3ec-b696aafa1395" providerId="AD" clId="Web-{EF2862B0-E83C-BEFC-8F4F-A978AFDF5427}"/>
    <pc:docChg chg="modSld">
      <pc:chgData name="SUSANA PEREZ PEREZ" userId="S::sperezpe@educa.jcyl.es::28ba03c7-7500-4d71-a3ec-b696aafa1395" providerId="AD" clId="Web-{EF2862B0-E83C-BEFC-8F4F-A978AFDF5427}" dt="2026-10-13T07:43:16.883" v="0" actId="20577"/>
      <pc:docMkLst>
        <pc:docMk/>
      </pc:docMkLst>
      <pc:sldChg chg="modSp">
        <pc:chgData name="SUSANA PEREZ PEREZ" userId="S::sperezpe@educa.jcyl.es::28ba03c7-7500-4d71-a3ec-b696aafa1395" providerId="AD" clId="Web-{EF2862B0-E83C-BEFC-8F4F-A978AFDF5427}" dt="2026-10-13T07:43:16.883" v="0" actId="20577"/>
        <pc:sldMkLst>
          <pc:docMk/>
          <pc:sldMk cId="0" sldId="268"/>
        </pc:sldMkLst>
        <pc:spChg chg="mod">
          <ac:chgData name="SUSANA PEREZ PEREZ" userId="S::sperezpe@educa.jcyl.es::28ba03c7-7500-4d71-a3ec-b696aafa1395" providerId="AD" clId="Web-{EF2862B0-E83C-BEFC-8F4F-A978AFDF5427}" dt="2026-10-13T07:43:16.883" v="0" actId="20577"/>
          <ac:spMkLst>
            <pc:docMk/>
            <pc:sldMk cId="0" sldId="268"/>
            <ac:spMk id="2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8363584"/>
          </a:xfrm>
          <a:custGeom>
            <a:avLst/>
            <a:gdLst/>
            <a:ahLst/>
            <a:cxnLst/>
            <a:rect l="l" t="t" r="r" b="b"/>
            <a:pathLst>
              <a:path w="18288000" h="8363584">
                <a:moveTo>
                  <a:pt x="0" y="8363237"/>
                </a:moveTo>
                <a:lnTo>
                  <a:pt x="18287998" y="8363237"/>
                </a:lnTo>
                <a:lnTo>
                  <a:pt x="18287998" y="0"/>
                </a:lnTo>
                <a:lnTo>
                  <a:pt x="0" y="0"/>
                </a:lnTo>
                <a:lnTo>
                  <a:pt x="0" y="8363237"/>
                </a:lnTo>
                <a:close/>
              </a:path>
            </a:pathLst>
          </a:custGeom>
          <a:solidFill>
            <a:srgbClr val="455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414037"/>
            <a:ext cx="18288000" cy="1873250"/>
          </a:xfrm>
          <a:custGeom>
            <a:avLst/>
            <a:gdLst/>
            <a:ahLst/>
            <a:cxnLst/>
            <a:rect l="l" t="t" r="r" b="b"/>
            <a:pathLst>
              <a:path w="18288000" h="1873250">
                <a:moveTo>
                  <a:pt x="0" y="1872962"/>
                </a:moveTo>
                <a:lnTo>
                  <a:pt x="18288000" y="1872962"/>
                </a:lnTo>
                <a:lnTo>
                  <a:pt x="18288000" y="0"/>
                </a:lnTo>
                <a:lnTo>
                  <a:pt x="0" y="0"/>
                </a:lnTo>
                <a:lnTo>
                  <a:pt x="0" y="1872962"/>
                </a:lnTo>
                <a:close/>
              </a:path>
            </a:pathLst>
          </a:custGeom>
          <a:solidFill>
            <a:srgbClr val="FFD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363237"/>
            <a:ext cx="18288000" cy="50800"/>
          </a:xfrm>
          <a:custGeom>
            <a:avLst/>
            <a:gdLst/>
            <a:ahLst/>
            <a:cxnLst/>
            <a:rect l="l" t="t" r="r" b="b"/>
            <a:pathLst>
              <a:path w="18288000" h="50800">
                <a:moveTo>
                  <a:pt x="2406897" y="50800"/>
                </a:moveTo>
                <a:lnTo>
                  <a:pt x="0" y="50800"/>
                </a:lnTo>
                <a:lnTo>
                  <a:pt x="0" y="12700"/>
                </a:lnTo>
                <a:lnTo>
                  <a:pt x="7968629" y="12700"/>
                </a:lnTo>
                <a:lnTo>
                  <a:pt x="8219374" y="0"/>
                </a:lnTo>
                <a:lnTo>
                  <a:pt x="18288000" y="0"/>
                </a:lnTo>
                <a:lnTo>
                  <a:pt x="18288000" y="38100"/>
                </a:lnTo>
                <a:lnTo>
                  <a:pt x="2721661" y="38100"/>
                </a:lnTo>
                <a:lnTo>
                  <a:pt x="2406897" y="50800"/>
                </a:lnTo>
                <a:close/>
              </a:path>
            </a:pathLst>
          </a:custGeom>
          <a:solidFill>
            <a:srgbClr val="24292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9171"/>
            <a:ext cx="5709766" cy="397963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6573" y="5323254"/>
            <a:ext cx="4971425" cy="496374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67414" y="6343362"/>
            <a:ext cx="2968270" cy="380537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56716" y="7419432"/>
            <a:ext cx="2295525" cy="215900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5743856" y="4955374"/>
            <a:ext cx="6720840" cy="960755"/>
          </a:xfrm>
          <a:custGeom>
            <a:avLst/>
            <a:gdLst/>
            <a:ahLst/>
            <a:cxnLst/>
            <a:rect l="l" t="t" r="r" b="b"/>
            <a:pathLst>
              <a:path w="6720840" h="960754">
                <a:moveTo>
                  <a:pt x="2514333" y="958644"/>
                </a:moveTo>
                <a:lnTo>
                  <a:pt x="138791" y="958644"/>
                </a:lnTo>
                <a:lnTo>
                  <a:pt x="124625" y="958042"/>
                </a:lnTo>
                <a:lnTo>
                  <a:pt x="117102" y="957607"/>
                </a:lnTo>
                <a:lnTo>
                  <a:pt x="113887" y="957380"/>
                </a:lnTo>
                <a:lnTo>
                  <a:pt x="111021" y="957146"/>
                </a:lnTo>
                <a:lnTo>
                  <a:pt x="59242" y="954794"/>
                </a:lnTo>
                <a:lnTo>
                  <a:pt x="25667" y="942117"/>
                </a:lnTo>
                <a:lnTo>
                  <a:pt x="7014" y="917924"/>
                </a:lnTo>
                <a:lnTo>
                  <a:pt x="0" y="881020"/>
                </a:lnTo>
                <a:lnTo>
                  <a:pt x="1332" y="830526"/>
                </a:lnTo>
                <a:lnTo>
                  <a:pt x="1451" y="620558"/>
                </a:lnTo>
                <a:lnTo>
                  <a:pt x="2141" y="302889"/>
                </a:lnTo>
                <a:lnTo>
                  <a:pt x="2191" y="280017"/>
                </a:lnTo>
                <a:lnTo>
                  <a:pt x="4445" y="225579"/>
                </a:lnTo>
                <a:lnTo>
                  <a:pt x="3873" y="170584"/>
                </a:lnTo>
                <a:lnTo>
                  <a:pt x="3760" y="141361"/>
                </a:lnTo>
                <a:lnTo>
                  <a:pt x="3673" y="118735"/>
                </a:lnTo>
                <a:lnTo>
                  <a:pt x="7041" y="73734"/>
                </a:lnTo>
                <a:lnTo>
                  <a:pt x="37273" y="19092"/>
                </a:lnTo>
                <a:lnTo>
                  <a:pt x="87146" y="9201"/>
                </a:lnTo>
                <a:lnTo>
                  <a:pt x="138288" y="4934"/>
                </a:lnTo>
                <a:lnTo>
                  <a:pt x="243157" y="2893"/>
                </a:lnTo>
                <a:lnTo>
                  <a:pt x="242220" y="2893"/>
                </a:lnTo>
                <a:lnTo>
                  <a:pt x="292725" y="0"/>
                </a:lnTo>
                <a:lnTo>
                  <a:pt x="6564192" y="0"/>
                </a:lnTo>
                <a:lnTo>
                  <a:pt x="6630699" y="12923"/>
                </a:lnTo>
                <a:lnTo>
                  <a:pt x="6666332" y="29888"/>
                </a:lnTo>
                <a:lnTo>
                  <a:pt x="6710752" y="92211"/>
                </a:lnTo>
                <a:lnTo>
                  <a:pt x="6714275" y="141361"/>
                </a:lnTo>
                <a:lnTo>
                  <a:pt x="6716813" y="201093"/>
                </a:lnTo>
                <a:lnTo>
                  <a:pt x="6717843" y="247784"/>
                </a:lnTo>
                <a:lnTo>
                  <a:pt x="6718714" y="302889"/>
                </a:lnTo>
                <a:lnTo>
                  <a:pt x="6719424" y="364304"/>
                </a:lnTo>
                <a:lnTo>
                  <a:pt x="6719974" y="429928"/>
                </a:lnTo>
                <a:lnTo>
                  <a:pt x="6720362" y="497659"/>
                </a:lnTo>
                <a:lnTo>
                  <a:pt x="6720589" y="565392"/>
                </a:lnTo>
                <a:lnTo>
                  <a:pt x="6720555" y="692460"/>
                </a:lnTo>
                <a:lnTo>
                  <a:pt x="6720294" y="747589"/>
                </a:lnTo>
                <a:lnTo>
                  <a:pt x="6719868" y="794312"/>
                </a:lnTo>
                <a:lnTo>
                  <a:pt x="6718524" y="854128"/>
                </a:lnTo>
                <a:lnTo>
                  <a:pt x="6715616" y="897140"/>
                </a:lnTo>
                <a:lnTo>
                  <a:pt x="6671575" y="944266"/>
                </a:lnTo>
                <a:lnTo>
                  <a:pt x="6648305" y="950188"/>
                </a:lnTo>
                <a:lnTo>
                  <a:pt x="6469158" y="950188"/>
                </a:lnTo>
                <a:lnTo>
                  <a:pt x="6434747" y="951933"/>
                </a:lnTo>
                <a:lnTo>
                  <a:pt x="2514333" y="958644"/>
                </a:lnTo>
                <a:close/>
              </a:path>
              <a:path w="6720840" h="960754">
                <a:moveTo>
                  <a:pt x="6595233" y="955958"/>
                </a:moveTo>
                <a:lnTo>
                  <a:pt x="6555858" y="954794"/>
                </a:lnTo>
                <a:lnTo>
                  <a:pt x="6553759" y="954794"/>
                </a:lnTo>
                <a:lnTo>
                  <a:pt x="6508991" y="951933"/>
                </a:lnTo>
                <a:lnTo>
                  <a:pt x="6469158" y="950188"/>
                </a:lnTo>
                <a:lnTo>
                  <a:pt x="6648305" y="950188"/>
                </a:lnTo>
                <a:lnTo>
                  <a:pt x="6636041" y="953309"/>
                </a:lnTo>
                <a:lnTo>
                  <a:pt x="6595233" y="955958"/>
                </a:lnTo>
                <a:close/>
              </a:path>
              <a:path w="6720840" h="960754">
                <a:moveTo>
                  <a:pt x="1727984" y="960242"/>
                </a:moveTo>
                <a:lnTo>
                  <a:pt x="205123" y="960242"/>
                </a:lnTo>
                <a:lnTo>
                  <a:pt x="129904" y="958644"/>
                </a:lnTo>
                <a:lnTo>
                  <a:pt x="2511219" y="958644"/>
                </a:lnTo>
                <a:lnTo>
                  <a:pt x="1727984" y="960242"/>
                </a:lnTo>
                <a:close/>
              </a:path>
            </a:pathLst>
          </a:custGeom>
          <a:solidFill>
            <a:srgbClr val="FFD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716433" y="4924713"/>
            <a:ext cx="6775450" cy="1019810"/>
          </a:xfrm>
          <a:custGeom>
            <a:avLst/>
            <a:gdLst/>
            <a:ahLst/>
            <a:cxnLst/>
            <a:rect l="l" t="t" r="r" b="b"/>
            <a:pathLst>
              <a:path w="6775450" h="1019810">
                <a:moveTo>
                  <a:pt x="6593217" y="1013459"/>
                </a:moveTo>
                <a:lnTo>
                  <a:pt x="6544608" y="1013459"/>
                </a:lnTo>
                <a:lnTo>
                  <a:pt x="6491205" y="1012189"/>
                </a:lnTo>
                <a:lnTo>
                  <a:pt x="99882" y="1012189"/>
                </a:lnTo>
                <a:lnTo>
                  <a:pt x="96117" y="1010919"/>
                </a:lnTo>
                <a:lnTo>
                  <a:pt x="92503" y="1010919"/>
                </a:lnTo>
                <a:lnTo>
                  <a:pt x="85650" y="1009649"/>
                </a:lnTo>
                <a:lnTo>
                  <a:pt x="79174" y="1009649"/>
                </a:lnTo>
                <a:lnTo>
                  <a:pt x="72927" y="1008379"/>
                </a:lnTo>
                <a:lnTo>
                  <a:pt x="69842" y="1008379"/>
                </a:lnTo>
                <a:lnTo>
                  <a:pt x="26766" y="979169"/>
                </a:lnTo>
                <a:lnTo>
                  <a:pt x="10818" y="937259"/>
                </a:lnTo>
                <a:lnTo>
                  <a:pt x="2612" y="877569"/>
                </a:lnTo>
                <a:lnTo>
                  <a:pt x="748" y="839469"/>
                </a:lnTo>
                <a:lnTo>
                  <a:pt x="0" y="795019"/>
                </a:lnTo>
                <a:lnTo>
                  <a:pt x="0" y="774699"/>
                </a:lnTo>
                <a:lnTo>
                  <a:pt x="153" y="749299"/>
                </a:lnTo>
                <a:lnTo>
                  <a:pt x="176" y="745489"/>
                </a:lnTo>
                <a:lnTo>
                  <a:pt x="936" y="690879"/>
                </a:lnTo>
                <a:lnTo>
                  <a:pt x="2041" y="629919"/>
                </a:lnTo>
                <a:lnTo>
                  <a:pt x="3137" y="566419"/>
                </a:lnTo>
                <a:lnTo>
                  <a:pt x="3224" y="561339"/>
                </a:lnTo>
                <a:lnTo>
                  <a:pt x="4222" y="486409"/>
                </a:lnTo>
                <a:lnTo>
                  <a:pt x="4768" y="405129"/>
                </a:lnTo>
                <a:lnTo>
                  <a:pt x="4751" y="396239"/>
                </a:lnTo>
                <a:lnTo>
                  <a:pt x="4632" y="335279"/>
                </a:lnTo>
                <a:lnTo>
                  <a:pt x="4582" y="316229"/>
                </a:lnTo>
                <a:lnTo>
                  <a:pt x="3612" y="234949"/>
                </a:lnTo>
                <a:lnTo>
                  <a:pt x="3660" y="170179"/>
                </a:lnTo>
                <a:lnTo>
                  <a:pt x="5293" y="125729"/>
                </a:lnTo>
                <a:lnTo>
                  <a:pt x="10600" y="87629"/>
                </a:lnTo>
                <a:lnTo>
                  <a:pt x="41269" y="34289"/>
                </a:lnTo>
                <a:lnTo>
                  <a:pt x="113729" y="10159"/>
                </a:lnTo>
                <a:lnTo>
                  <a:pt x="171274" y="8889"/>
                </a:lnTo>
                <a:lnTo>
                  <a:pt x="234246" y="8889"/>
                </a:lnTo>
                <a:lnTo>
                  <a:pt x="245885" y="7619"/>
                </a:lnTo>
                <a:lnTo>
                  <a:pt x="478481" y="7619"/>
                </a:lnTo>
                <a:lnTo>
                  <a:pt x="502464" y="6349"/>
                </a:lnTo>
                <a:lnTo>
                  <a:pt x="889650" y="6349"/>
                </a:lnTo>
                <a:lnTo>
                  <a:pt x="925073" y="5079"/>
                </a:lnTo>
                <a:lnTo>
                  <a:pt x="1455101" y="5079"/>
                </a:lnTo>
                <a:lnTo>
                  <a:pt x="1501060" y="3809"/>
                </a:lnTo>
                <a:lnTo>
                  <a:pt x="2274017" y="3809"/>
                </a:lnTo>
                <a:lnTo>
                  <a:pt x="2330911" y="2539"/>
                </a:lnTo>
                <a:lnTo>
                  <a:pt x="3325681" y="2539"/>
                </a:lnTo>
                <a:lnTo>
                  <a:pt x="3392899" y="1269"/>
                </a:lnTo>
                <a:lnTo>
                  <a:pt x="5006681" y="0"/>
                </a:lnTo>
                <a:lnTo>
                  <a:pt x="6496445" y="0"/>
                </a:lnTo>
                <a:lnTo>
                  <a:pt x="6540502" y="1269"/>
                </a:lnTo>
                <a:lnTo>
                  <a:pt x="6583996" y="3809"/>
                </a:lnTo>
                <a:lnTo>
                  <a:pt x="6625674" y="8889"/>
                </a:lnTo>
                <a:lnTo>
                  <a:pt x="6664281" y="17779"/>
                </a:lnTo>
                <a:lnTo>
                  <a:pt x="6703346" y="36829"/>
                </a:lnTo>
                <a:lnTo>
                  <a:pt x="3471643" y="36829"/>
                </a:lnTo>
                <a:lnTo>
                  <a:pt x="3409853" y="38099"/>
                </a:lnTo>
                <a:lnTo>
                  <a:pt x="2542162" y="38099"/>
                </a:lnTo>
                <a:lnTo>
                  <a:pt x="2480662" y="39369"/>
                </a:lnTo>
                <a:lnTo>
                  <a:pt x="1585746" y="39369"/>
                </a:lnTo>
                <a:lnTo>
                  <a:pt x="1528677" y="40639"/>
                </a:lnTo>
                <a:lnTo>
                  <a:pt x="408430" y="40639"/>
                </a:lnTo>
                <a:lnTo>
                  <a:pt x="322744" y="41909"/>
                </a:lnTo>
                <a:lnTo>
                  <a:pt x="273556" y="44449"/>
                </a:lnTo>
                <a:lnTo>
                  <a:pt x="223681" y="44449"/>
                </a:lnTo>
                <a:lnTo>
                  <a:pt x="173756" y="45719"/>
                </a:lnTo>
                <a:lnTo>
                  <a:pt x="124416" y="49529"/>
                </a:lnTo>
                <a:lnTo>
                  <a:pt x="76298" y="59689"/>
                </a:lnTo>
                <a:lnTo>
                  <a:pt x="47128" y="111759"/>
                </a:lnTo>
                <a:lnTo>
                  <a:pt x="43878" y="156209"/>
                </a:lnTo>
                <a:lnTo>
                  <a:pt x="43985" y="184149"/>
                </a:lnTo>
                <a:lnTo>
                  <a:pt x="44072" y="207009"/>
                </a:lnTo>
                <a:lnTo>
                  <a:pt x="44626" y="261619"/>
                </a:lnTo>
                <a:lnTo>
                  <a:pt x="42456" y="316229"/>
                </a:lnTo>
                <a:lnTo>
                  <a:pt x="42282" y="396239"/>
                </a:lnTo>
                <a:lnTo>
                  <a:pt x="42183" y="441959"/>
                </a:lnTo>
                <a:lnTo>
                  <a:pt x="42087" y="486409"/>
                </a:lnTo>
                <a:lnTo>
                  <a:pt x="41996" y="528319"/>
                </a:lnTo>
                <a:lnTo>
                  <a:pt x="41913" y="566419"/>
                </a:lnTo>
                <a:lnTo>
                  <a:pt x="41828" y="605671"/>
                </a:lnTo>
                <a:lnTo>
                  <a:pt x="41716" y="690879"/>
                </a:lnTo>
                <a:lnTo>
                  <a:pt x="41629" y="857249"/>
                </a:lnTo>
                <a:lnTo>
                  <a:pt x="41270" y="900429"/>
                </a:lnTo>
                <a:lnTo>
                  <a:pt x="41144" y="915669"/>
                </a:lnTo>
                <a:lnTo>
                  <a:pt x="54492" y="953769"/>
                </a:lnTo>
                <a:lnTo>
                  <a:pt x="87858" y="974089"/>
                </a:lnTo>
                <a:lnTo>
                  <a:pt x="147426" y="977899"/>
                </a:lnTo>
                <a:lnTo>
                  <a:pt x="150232" y="979169"/>
                </a:lnTo>
                <a:lnTo>
                  <a:pt x="170120" y="979169"/>
                </a:lnTo>
                <a:lnTo>
                  <a:pt x="180996" y="980439"/>
                </a:lnTo>
                <a:lnTo>
                  <a:pt x="224678" y="980439"/>
                </a:lnTo>
                <a:lnTo>
                  <a:pt x="243188" y="981709"/>
                </a:lnTo>
                <a:lnTo>
                  <a:pt x="6731543" y="981709"/>
                </a:lnTo>
                <a:lnTo>
                  <a:pt x="6727494" y="988059"/>
                </a:lnTo>
                <a:lnTo>
                  <a:pt x="6711853" y="998219"/>
                </a:lnTo>
                <a:lnTo>
                  <a:pt x="6676682" y="1008379"/>
                </a:lnTo>
                <a:lnTo>
                  <a:pt x="6637189" y="1012189"/>
                </a:lnTo>
                <a:lnTo>
                  <a:pt x="6593217" y="1013459"/>
                </a:lnTo>
                <a:close/>
              </a:path>
              <a:path w="6775450" h="1019810">
                <a:moveTo>
                  <a:pt x="6734782" y="976629"/>
                </a:moveTo>
                <a:lnTo>
                  <a:pt x="6614122" y="976629"/>
                </a:lnTo>
                <a:lnTo>
                  <a:pt x="6653491" y="974089"/>
                </a:lnTo>
                <a:lnTo>
                  <a:pt x="6687771" y="966469"/>
                </a:lnTo>
                <a:lnTo>
                  <a:pt x="6730256" y="920749"/>
                </a:lnTo>
                <a:lnTo>
                  <a:pt x="6733058" y="880109"/>
                </a:lnTo>
                <a:lnTo>
                  <a:pt x="6734356" y="821689"/>
                </a:lnTo>
                <a:lnTo>
                  <a:pt x="6734767" y="774699"/>
                </a:lnTo>
                <a:lnTo>
                  <a:pt x="6734839" y="528319"/>
                </a:lnTo>
                <a:lnTo>
                  <a:pt x="6734465" y="461009"/>
                </a:lnTo>
                <a:lnTo>
                  <a:pt x="6734009" y="405129"/>
                </a:lnTo>
                <a:lnTo>
                  <a:pt x="6733252" y="335279"/>
                </a:lnTo>
                <a:lnTo>
                  <a:pt x="6732412" y="280669"/>
                </a:lnTo>
                <a:lnTo>
                  <a:pt x="6731418" y="234949"/>
                </a:lnTo>
                <a:lnTo>
                  <a:pt x="6728969" y="176529"/>
                </a:lnTo>
                <a:lnTo>
                  <a:pt x="6725666" y="130809"/>
                </a:lnTo>
                <a:lnTo>
                  <a:pt x="6725574" y="129539"/>
                </a:lnTo>
                <a:lnTo>
                  <a:pt x="6682726" y="69849"/>
                </a:lnTo>
                <a:lnTo>
                  <a:pt x="6648352" y="53339"/>
                </a:lnTo>
                <a:lnTo>
                  <a:pt x="6608731" y="44449"/>
                </a:lnTo>
                <a:lnTo>
                  <a:pt x="6566403" y="39369"/>
                </a:lnTo>
                <a:lnTo>
                  <a:pt x="6483786" y="36829"/>
                </a:lnTo>
                <a:lnTo>
                  <a:pt x="6703346" y="36829"/>
                </a:lnTo>
                <a:lnTo>
                  <a:pt x="6749129" y="87629"/>
                </a:lnTo>
                <a:lnTo>
                  <a:pt x="6762905" y="130809"/>
                </a:lnTo>
                <a:lnTo>
                  <a:pt x="6767337" y="184149"/>
                </a:lnTo>
                <a:lnTo>
                  <a:pt x="6767340" y="224789"/>
                </a:lnTo>
                <a:lnTo>
                  <a:pt x="6768073" y="273049"/>
                </a:lnTo>
                <a:lnTo>
                  <a:pt x="6769310" y="325119"/>
                </a:lnTo>
                <a:lnTo>
                  <a:pt x="6772380" y="441959"/>
                </a:lnTo>
                <a:lnTo>
                  <a:pt x="6773758" y="504189"/>
                </a:lnTo>
                <a:lnTo>
                  <a:pt x="6774648" y="561339"/>
                </a:lnTo>
                <a:lnTo>
                  <a:pt x="6774727" y="566419"/>
                </a:lnTo>
                <a:lnTo>
                  <a:pt x="6774933" y="605671"/>
                </a:lnTo>
                <a:lnTo>
                  <a:pt x="6774917" y="646429"/>
                </a:lnTo>
                <a:lnTo>
                  <a:pt x="6774530" y="690879"/>
                </a:lnTo>
                <a:lnTo>
                  <a:pt x="6773013" y="745489"/>
                </a:lnTo>
                <a:lnTo>
                  <a:pt x="6769966" y="805179"/>
                </a:lnTo>
                <a:lnTo>
                  <a:pt x="6765477" y="855979"/>
                </a:lnTo>
                <a:lnTo>
                  <a:pt x="6759213" y="900429"/>
                </a:lnTo>
                <a:lnTo>
                  <a:pt x="6750947" y="938529"/>
                </a:lnTo>
                <a:lnTo>
                  <a:pt x="6740450" y="967739"/>
                </a:lnTo>
                <a:lnTo>
                  <a:pt x="6734782" y="976629"/>
                </a:lnTo>
                <a:close/>
              </a:path>
              <a:path w="6775450" h="1019810">
                <a:moveTo>
                  <a:pt x="6731543" y="981709"/>
                </a:moveTo>
                <a:lnTo>
                  <a:pt x="1853442" y="981709"/>
                </a:lnTo>
                <a:lnTo>
                  <a:pt x="6459777" y="972819"/>
                </a:lnTo>
                <a:lnTo>
                  <a:pt x="6492491" y="971549"/>
                </a:lnTo>
                <a:lnTo>
                  <a:pt x="6530921" y="972819"/>
                </a:lnTo>
                <a:lnTo>
                  <a:pt x="6572365" y="976629"/>
                </a:lnTo>
                <a:lnTo>
                  <a:pt x="6734782" y="976629"/>
                </a:lnTo>
                <a:lnTo>
                  <a:pt x="6731543" y="981709"/>
                </a:lnTo>
                <a:close/>
              </a:path>
              <a:path w="6775450" h="1019810">
                <a:moveTo>
                  <a:pt x="2383110" y="1019809"/>
                </a:moveTo>
                <a:lnTo>
                  <a:pt x="297123" y="1019809"/>
                </a:lnTo>
                <a:lnTo>
                  <a:pt x="270624" y="1018539"/>
                </a:lnTo>
                <a:lnTo>
                  <a:pt x="224632" y="1018539"/>
                </a:lnTo>
                <a:lnTo>
                  <a:pt x="204842" y="1017269"/>
                </a:lnTo>
                <a:lnTo>
                  <a:pt x="186990" y="1017269"/>
                </a:lnTo>
                <a:lnTo>
                  <a:pt x="170928" y="1015999"/>
                </a:lnTo>
                <a:lnTo>
                  <a:pt x="149866" y="1015999"/>
                </a:lnTo>
                <a:lnTo>
                  <a:pt x="143579" y="1014729"/>
                </a:lnTo>
                <a:lnTo>
                  <a:pt x="126659" y="1014729"/>
                </a:lnTo>
                <a:lnTo>
                  <a:pt x="121604" y="1013459"/>
                </a:lnTo>
                <a:lnTo>
                  <a:pt x="112261" y="1013459"/>
                </a:lnTo>
                <a:lnTo>
                  <a:pt x="107935" y="1012189"/>
                </a:lnTo>
                <a:lnTo>
                  <a:pt x="6432849" y="1012189"/>
                </a:lnTo>
                <a:lnTo>
                  <a:pt x="6369383" y="1013459"/>
                </a:lnTo>
                <a:lnTo>
                  <a:pt x="2383110" y="1019809"/>
                </a:lnTo>
                <a:close/>
              </a:path>
            </a:pathLst>
          </a:custGeom>
          <a:solidFill>
            <a:srgbClr val="2429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20759" y="696844"/>
            <a:ext cx="11569700" cy="412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0" i="0">
                <a:solidFill>
                  <a:srgbClr val="FFDE9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 u="heavy">
                <a:solidFill>
                  <a:schemeClr val="tx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55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417943"/>
            <a:ext cx="18288000" cy="1869439"/>
          </a:xfrm>
          <a:custGeom>
            <a:avLst/>
            <a:gdLst/>
            <a:ahLst/>
            <a:cxnLst/>
            <a:rect l="l" t="t" r="r" b="b"/>
            <a:pathLst>
              <a:path w="18288000" h="1869440">
                <a:moveTo>
                  <a:pt x="0" y="1869055"/>
                </a:moveTo>
                <a:lnTo>
                  <a:pt x="18287999" y="1869055"/>
                </a:lnTo>
                <a:lnTo>
                  <a:pt x="18287999" y="0"/>
                </a:lnTo>
                <a:lnTo>
                  <a:pt x="0" y="0"/>
                </a:lnTo>
                <a:lnTo>
                  <a:pt x="0" y="1869055"/>
                </a:lnTo>
                <a:close/>
              </a:path>
            </a:pathLst>
          </a:custGeom>
          <a:solidFill>
            <a:srgbClr val="FFD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303643"/>
            <a:ext cx="18288000" cy="114300"/>
          </a:xfrm>
          <a:custGeom>
            <a:avLst/>
            <a:gdLst/>
            <a:ahLst/>
            <a:cxnLst/>
            <a:rect l="l" t="t" r="r" b="b"/>
            <a:pathLst>
              <a:path w="18288000" h="114300">
                <a:moveTo>
                  <a:pt x="0" y="0"/>
                </a:moveTo>
                <a:lnTo>
                  <a:pt x="18287998" y="0"/>
                </a:lnTo>
                <a:lnTo>
                  <a:pt x="18287998" y="114299"/>
                </a:lnTo>
                <a:lnTo>
                  <a:pt x="0" y="1142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0" i="0">
                <a:solidFill>
                  <a:srgbClr val="FFDE9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 u="heavy">
                <a:solidFill>
                  <a:schemeClr val="tx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0" i="0">
                <a:solidFill>
                  <a:srgbClr val="FFDE9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55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414037"/>
            <a:ext cx="18288000" cy="1873250"/>
          </a:xfrm>
          <a:custGeom>
            <a:avLst/>
            <a:gdLst/>
            <a:ahLst/>
            <a:cxnLst/>
            <a:rect l="l" t="t" r="r" b="b"/>
            <a:pathLst>
              <a:path w="18288000" h="1873250">
                <a:moveTo>
                  <a:pt x="0" y="1872962"/>
                </a:moveTo>
                <a:lnTo>
                  <a:pt x="18288000" y="1872962"/>
                </a:lnTo>
                <a:lnTo>
                  <a:pt x="18288000" y="0"/>
                </a:lnTo>
                <a:lnTo>
                  <a:pt x="0" y="0"/>
                </a:lnTo>
                <a:lnTo>
                  <a:pt x="0" y="1872962"/>
                </a:lnTo>
                <a:close/>
              </a:path>
            </a:pathLst>
          </a:custGeom>
          <a:solidFill>
            <a:srgbClr val="FFD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8363237"/>
            <a:ext cx="18288000" cy="50800"/>
          </a:xfrm>
          <a:custGeom>
            <a:avLst/>
            <a:gdLst/>
            <a:ahLst/>
            <a:cxnLst/>
            <a:rect l="l" t="t" r="r" b="b"/>
            <a:pathLst>
              <a:path w="18288000" h="50800">
                <a:moveTo>
                  <a:pt x="2406897" y="50800"/>
                </a:moveTo>
                <a:lnTo>
                  <a:pt x="0" y="50800"/>
                </a:lnTo>
                <a:lnTo>
                  <a:pt x="0" y="12700"/>
                </a:lnTo>
                <a:lnTo>
                  <a:pt x="7968629" y="12700"/>
                </a:lnTo>
                <a:lnTo>
                  <a:pt x="8219374" y="0"/>
                </a:lnTo>
                <a:lnTo>
                  <a:pt x="18288000" y="0"/>
                </a:lnTo>
                <a:lnTo>
                  <a:pt x="18288000" y="38100"/>
                </a:lnTo>
                <a:lnTo>
                  <a:pt x="2721661" y="38100"/>
                </a:lnTo>
                <a:lnTo>
                  <a:pt x="2406897" y="50800"/>
                </a:lnTo>
                <a:close/>
              </a:path>
            </a:pathLst>
          </a:custGeom>
          <a:solidFill>
            <a:srgbClr val="24292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9171"/>
            <a:ext cx="5709766" cy="397963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6573" y="5323254"/>
            <a:ext cx="4971425" cy="496374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67414" y="6343363"/>
            <a:ext cx="2968270" cy="380537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56716" y="7419432"/>
            <a:ext cx="2295525" cy="215900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726962" y="972757"/>
            <a:ext cx="1355090" cy="1458595"/>
          </a:xfrm>
          <a:custGeom>
            <a:avLst/>
            <a:gdLst/>
            <a:ahLst/>
            <a:cxnLst/>
            <a:rect l="l" t="t" r="r" b="b"/>
            <a:pathLst>
              <a:path w="1355089" h="1458595">
                <a:moveTo>
                  <a:pt x="479489" y="1408223"/>
                </a:moveTo>
                <a:lnTo>
                  <a:pt x="431946" y="1391419"/>
                </a:lnTo>
                <a:lnTo>
                  <a:pt x="386576" y="1371848"/>
                </a:lnTo>
                <a:lnTo>
                  <a:pt x="343382" y="1349510"/>
                </a:lnTo>
                <a:lnTo>
                  <a:pt x="302362" y="1324403"/>
                </a:lnTo>
                <a:lnTo>
                  <a:pt x="263516" y="1296530"/>
                </a:lnTo>
                <a:lnTo>
                  <a:pt x="226845" y="1265888"/>
                </a:lnTo>
                <a:lnTo>
                  <a:pt x="192596" y="1232899"/>
                </a:lnTo>
                <a:lnTo>
                  <a:pt x="161016" y="1197983"/>
                </a:lnTo>
                <a:lnTo>
                  <a:pt x="132104" y="1161139"/>
                </a:lnTo>
                <a:lnTo>
                  <a:pt x="105861" y="1122367"/>
                </a:lnTo>
                <a:lnTo>
                  <a:pt x="82287" y="1081669"/>
                </a:lnTo>
                <a:lnTo>
                  <a:pt x="61381" y="1039042"/>
                </a:lnTo>
                <a:lnTo>
                  <a:pt x="43367" y="994958"/>
                </a:lnTo>
                <a:lnTo>
                  <a:pt x="28466" y="949885"/>
                </a:lnTo>
                <a:lnTo>
                  <a:pt x="16679" y="903824"/>
                </a:lnTo>
                <a:lnTo>
                  <a:pt x="8006" y="856775"/>
                </a:lnTo>
                <a:lnTo>
                  <a:pt x="2446" y="808737"/>
                </a:lnTo>
                <a:lnTo>
                  <a:pt x="0" y="759711"/>
                </a:lnTo>
                <a:lnTo>
                  <a:pt x="914" y="710165"/>
                </a:lnTo>
                <a:lnTo>
                  <a:pt x="5436" y="660571"/>
                </a:lnTo>
                <a:lnTo>
                  <a:pt x="13566" y="610926"/>
                </a:lnTo>
                <a:lnTo>
                  <a:pt x="25303" y="561233"/>
                </a:lnTo>
                <a:lnTo>
                  <a:pt x="40649" y="511490"/>
                </a:lnTo>
                <a:lnTo>
                  <a:pt x="59602" y="461697"/>
                </a:lnTo>
                <a:lnTo>
                  <a:pt x="82979" y="411510"/>
                </a:lnTo>
                <a:lnTo>
                  <a:pt x="109222" y="364139"/>
                </a:lnTo>
                <a:lnTo>
                  <a:pt x="138331" y="319585"/>
                </a:lnTo>
                <a:lnTo>
                  <a:pt x="170307" y="277849"/>
                </a:lnTo>
                <a:lnTo>
                  <a:pt x="205149" y="238929"/>
                </a:lnTo>
                <a:lnTo>
                  <a:pt x="242858" y="202826"/>
                </a:lnTo>
                <a:lnTo>
                  <a:pt x="282791" y="169615"/>
                </a:lnTo>
                <a:lnTo>
                  <a:pt x="324305" y="139369"/>
                </a:lnTo>
                <a:lnTo>
                  <a:pt x="367401" y="112088"/>
                </a:lnTo>
                <a:lnTo>
                  <a:pt x="412078" y="87773"/>
                </a:lnTo>
                <a:lnTo>
                  <a:pt x="458337" y="66422"/>
                </a:lnTo>
                <a:lnTo>
                  <a:pt x="506177" y="48037"/>
                </a:lnTo>
                <a:lnTo>
                  <a:pt x="555055" y="32618"/>
                </a:lnTo>
                <a:lnTo>
                  <a:pt x="604427" y="20164"/>
                </a:lnTo>
                <a:lnTo>
                  <a:pt x="654294" y="10675"/>
                </a:lnTo>
                <a:lnTo>
                  <a:pt x="704655" y="4151"/>
                </a:lnTo>
                <a:lnTo>
                  <a:pt x="755510" y="593"/>
                </a:lnTo>
                <a:lnTo>
                  <a:pt x="806859" y="0"/>
                </a:lnTo>
                <a:lnTo>
                  <a:pt x="858060" y="2446"/>
                </a:lnTo>
                <a:lnTo>
                  <a:pt x="908470" y="8006"/>
                </a:lnTo>
                <a:lnTo>
                  <a:pt x="958089" y="16679"/>
                </a:lnTo>
                <a:lnTo>
                  <a:pt x="1006918" y="28466"/>
                </a:lnTo>
                <a:lnTo>
                  <a:pt x="1054956" y="43367"/>
                </a:lnTo>
                <a:lnTo>
                  <a:pt x="1102203" y="61381"/>
                </a:lnTo>
                <a:lnTo>
                  <a:pt x="1154467" y="86735"/>
                </a:lnTo>
                <a:lnTo>
                  <a:pt x="1208065" y="116536"/>
                </a:lnTo>
                <a:lnTo>
                  <a:pt x="1252767" y="155678"/>
                </a:lnTo>
                <a:lnTo>
                  <a:pt x="1278342" y="209053"/>
                </a:lnTo>
                <a:lnTo>
                  <a:pt x="1282568" y="240022"/>
                </a:lnTo>
                <a:lnTo>
                  <a:pt x="1281011" y="270658"/>
                </a:lnTo>
                <a:lnTo>
                  <a:pt x="1260550" y="330927"/>
                </a:lnTo>
                <a:lnTo>
                  <a:pt x="1220964" y="381857"/>
                </a:lnTo>
                <a:lnTo>
                  <a:pt x="1166254" y="415439"/>
                </a:lnTo>
                <a:lnTo>
                  <a:pt x="1122441" y="426559"/>
                </a:lnTo>
                <a:lnTo>
                  <a:pt x="1076405" y="427893"/>
                </a:lnTo>
                <a:lnTo>
                  <a:pt x="1029479" y="422778"/>
                </a:lnTo>
                <a:lnTo>
                  <a:pt x="982998" y="414549"/>
                </a:lnTo>
                <a:lnTo>
                  <a:pt x="959980" y="410268"/>
                </a:lnTo>
                <a:lnTo>
                  <a:pt x="937184" y="407210"/>
                </a:lnTo>
                <a:lnTo>
                  <a:pt x="914611" y="405375"/>
                </a:lnTo>
                <a:lnTo>
                  <a:pt x="892260" y="404764"/>
                </a:lnTo>
                <a:lnTo>
                  <a:pt x="856454" y="405876"/>
                </a:lnTo>
                <a:lnTo>
                  <a:pt x="783507" y="414772"/>
                </a:lnTo>
                <a:lnTo>
                  <a:pt x="709782" y="433119"/>
                </a:lnTo>
                <a:lnTo>
                  <a:pt x="641284" y="464255"/>
                </a:lnTo>
                <a:lnTo>
                  <a:pt x="575120" y="512682"/>
                </a:lnTo>
                <a:lnTo>
                  <a:pt x="545319" y="544652"/>
                </a:lnTo>
                <a:lnTo>
                  <a:pt x="519966" y="580736"/>
                </a:lnTo>
                <a:lnTo>
                  <a:pt x="499060" y="620934"/>
                </a:lnTo>
                <a:lnTo>
                  <a:pt x="482770" y="663523"/>
                </a:lnTo>
                <a:lnTo>
                  <a:pt x="471260" y="706780"/>
                </a:lnTo>
                <a:lnTo>
                  <a:pt x="464533" y="750703"/>
                </a:lnTo>
                <a:lnTo>
                  <a:pt x="462587" y="795294"/>
                </a:lnTo>
                <a:lnTo>
                  <a:pt x="465645" y="839162"/>
                </a:lnTo>
                <a:lnTo>
                  <a:pt x="473929" y="880917"/>
                </a:lnTo>
                <a:lnTo>
                  <a:pt x="487440" y="920560"/>
                </a:lnTo>
                <a:lnTo>
                  <a:pt x="506177" y="958089"/>
                </a:lnTo>
                <a:lnTo>
                  <a:pt x="528139" y="989948"/>
                </a:lnTo>
                <a:lnTo>
                  <a:pt x="581070" y="1041989"/>
                </a:lnTo>
                <a:lnTo>
                  <a:pt x="645398" y="1078685"/>
                </a:lnTo>
                <a:lnTo>
                  <a:pt x="717455" y="1101369"/>
                </a:lnTo>
                <a:lnTo>
                  <a:pt x="756152" y="1107541"/>
                </a:lnTo>
                <a:lnTo>
                  <a:pt x="795683" y="1110766"/>
                </a:lnTo>
                <a:lnTo>
                  <a:pt x="835103" y="1111544"/>
                </a:lnTo>
                <a:lnTo>
                  <a:pt x="874412" y="1109876"/>
                </a:lnTo>
                <a:lnTo>
                  <a:pt x="913610" y="1105762"/>
                </a:lnTo>
                <a:lnTo>
                  <a:pt x="953641" y="1089749"/>
                </a:lnTo>
                <a:lnTo>
                  <a:pt x="962816" y="1049050"/>
                </a:lnTo>
                <a:lnTo>
                  <a:pt x="963427" y="1025698"/>
                </a:lnTo>
                <a:lnTo>
                  <a:pt x="964483" y="1008574"/>
                </a:lnTo>
                <a:lnTo>
                  <a:pt x="954364" y="970321"/>
                </a:lnTo>
                <a:lnTo>
                  <a:pt x="913610" y="959869"/>
                </a:lnTo>
                <a:lnTo>
                  <a:pt x="890481" y="958089"/>
                </a:lnTo>
                <a:lnTo>
                  <a:pt x="869242" y="955977"/>
                </a:lnTo>
                <a:lnTo>
                  <a:pt x="817534" y="945635"/>
                </a:lnTo>
                <a:lnTo>
                  <a:pt x="778837" y="924285"/>
                </a:lnTo>
                <a:lnTo>
                  <a:pt x="745699" y="880028"/>
                </a:lnTo>
                <a:lnTo>
                  <a:pt x="736581" y="839774"/>
                </a:lnTo>
                <a:lnTo>
                  <a:pt x="736359" y="797741"/>
                </a:lnTo>
                <a:lnTo>
                  <a:pt x="741029" y="758821"/>
                </a:lnTo>
                <a:lnTo>
                  <a:pt x="752816" y="711005"/>
                </a:lnTo>
                <a:lnTo>
                  <a:pt x="773944" y="670751"/>
                </a:lnTo>
                <a:lnTo>
                  <a:pt x="806637" y="642507"/>
                </a:lnTo>
                <a:lnTo>
                  <a:pt x="853118" y="630720"/>
                </a:lnTo>
                <a:lnTo>
                  <a:pt x="911163" y="627384"/>
                </a:lnTo>
                <a:lnTo>
                  <a:pt x="943689" y="627217"/>
                </a:lnTo>
                <a:lnTo>
                  <a:pt x="978550" y="628051"/>
                </a:lnTo>
                <a:lnTo>
                  <a:pt x="1050829" y="631609"/>
                </a:lnTo>
                <a:lnTo>
                  <a:pt x="1123553" y="636947"/>
                </a:lnTo>
                <a:lnTo>
                  <a:pt x="1191162" y="643841"/>
                </a:lnTo>
                <a:lnTo>
                  <a:pt x="1248096" y="652070"/>
                </a:lnTo>
                <a:lnTo>
                  <a:pt x="1295467" y="663635"/>
                </a:lnTo>
                <a:lnTo>
                  <a:pt x="1332218" y="691546"/>
                </a:lnTo>
                <a:lnTo>
                  <a:pt x="1347730" y="739250"/>
                </a:lnTo>
                <a:lnTo>
                  <a:pt x="1353068" y="794405"/>
                </a:lnTo>
                <a:lnTo>
                  <a:pt x="1354847" y="860234"/>
                </a:lnTo>
                <a:lnTo>
                  <a:pt x="1354625" y="895596"/>
                </a:lnTo>
                <a:lnTo>
                  <a:pt x="1352846" y="964984"/>
                </a:lnTo>
                <a:lnTo>
                  <a:pt x="1348120" y="1029757"/>
                </a:lnTo>
                <a:lnTo>
                  <a:pt x="1338779" y="1094253"/>
                </a:lnTo>
                <a:lnTo>
                  <a:pt x="1325213" y="1161583"/>
                </a:lnTo>
                <a:lnTo>
                  <a:pt x="1306086" y="1224744"/>
                </a:lnTo>
                <a:lnTo>
                  <a:pt x="1280677" y="1281845"/>
                </a:lnTo>
                <a:lnTo>
                  <a:pt x="1245983" y="1328549"/>
                </a:lnTo>
                <a:lnTo>
                  <a:pt x="1187771" y="1374251"/>
                </a:lnTo>
                <a:lnTo>
                  <a:pt x="1147350" y="1396880"/>
                </a:lnTo>
                <a:lnTo>
                  <a:pt x="1103704" y="1415617"/>
                </a:lnTo>
                <a:lnTo>
                  <a:pt x="1056834" y="1430463"/>
                </a:lnTo>
                <a:lnTo>
                  <a:pt x="1007851" y="1441860"/>
                </a:lnTo>
                <a:lnTo>
                  <a:pt x="957867" y="1450256"/>
                </a:lnTo>
                <a:lnTo>
                  <a:pt x="906882" y="1455649"/>
                </a:lnTo>
                <a:lnTo>
                  <a:pt x="854897" y="1458040"/>
                </a:lnTo>
                <a:lnTo>
                  <a:pt x="802856" y="1457929"/>
                </a:lnTo>
                <a:lnTo>
                  <a:pt x="751704" y="1455816"/>
                </a:lnTo>
                <a:lnTo>
                  <a:pt x="701442" y="1451701"/>
                </a:lnTo>
                <a:lnTo>
                  <a:pt x="652070" y="1445586"/>
                </a:lnTo>
                <a:lnTo>
                  <a:pt x="604588" y="1437913"/>
                </a:lnTo>
                <a:lnTo>
                  <a:pt x="559997" y="1429128"/>
                </a:lnTo>
                <a:lnTo>
                  <a:pt x="518298" y="1419231"/>
                </a:lnTo>
                <a:lnTo>
                  <a:pt x="479489" y="1408223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189403" y="1276108"/>
            <a:ext cx="920750" cy="1068070"/>
          </a:xfrm>
          <a:custGeom>
            <a:avLst/>
            <a:gdLst/>
            <a:ahLst/>
            <a:cxnLst/>
            <a:rect l="l" t="t" r="r" b="b"/>
            <a:pathLst>
              <a:path w="920750" h="1068070">
                <a:moveTo>
                  <a:pt x="177028" y="1063951"/>
                </a:moveTo>
                <a:lnTo>
                  <a:pt x="122763" y="1051719"/>
                </a:lnTo>
                <a:lnTo>
                  <a:pt x="80952" y="1032815"/>
                </a:lnTo>
                <a:lnTo>
                  <a:pt x="52041" y="1004571"/>
                </a:lnTo>
                <a:lnTo>
                  <a:pt x="36473" y="964317"/>
                </a:lnTo>
                <a:lnTo>
                  <a:pt x="31802" y="918947"/>
                </a:lnTo>
                <a:lnTo>
                  <a:pt x="28466" y="857566"/>
                </a:lnTo>
                <a:lnTo>
                  <a:pt x="25575" y="775723"/>
                </a:lnTo>
                <a:lnTo>
                  <a:pt x="23963" y="725461"/>
                </a:lnTo>
                <a:lnTo>
                  <a:pt x="22239" y="668972"/>
                </a:lnTo>
                <a:lnTo>
                  <a:pt x="20905" y="627507"/>
                </a:lnTo>
                <a:lnTo>
                  <a:pt x="19274" y="582583"/>
                </a:lnTo>
                <a:lnTo>
                  <a:pt x="17347" y="534199"/>
                </a:lnTo>
                <a:lnTo>
                  <a:pt x="15123" y="482356"/>
                </a:lnTo>
                <a:lnTo>
                  <a:pt x="12602" y="427053"/>
                </a:lnTo>
                <a:lnTo>
                  <a:pt x="9785" y="368290"/>
                </a:lnTo>
                <a:lnTo>
                  <a:pt x="7950" y="328759"/>
                </a:lnTo>
                <a:lnTo>
                  <a:pt x="6004" y="292008"/>
                </a:lnTo>
                <a:lnTo>
                  <a:pt x="3947" y="258037"/>
                </a:lnTo>
                <a:lnTo>
                  <a:pt x="1779" y="226845"/>
                </a:lnTo>
                <a:lnTo>
                  <a:pt x="222" y="198100"/>
                </a:lnTo>
                <a:lnTo>
                  <a:pt x="1111" y="146949"/>
                </a:lnTo>
                <a:lnTo>
                  <a:pt x="8061" y="103971"/>
                </a:lnTo>
                <a:lnTo>
                  <a:pt x="25408" y="67497"/>
                </a:lnTo>
                <a:lnTo>
                  <a:pt x="53375" y="38363"/>
                </a:lnTo>
                <a:lnTo>
                  <a:pt x="94296" y="17903"/>
                </a:lnTo>
                <a:lnTo>
                  <a:pt x="147950" y="5337"/>
                </a:lnTo>
                <a:lnTo>
                  <a:pt x="205328" y="0"/>
                </a:lnTo>
                <a:lnTo>
                  <a:pt x="234852" y="0"/>
                </a:lnTo>
                <a:lnTo>
                  <a:pt x="263819" y="1834"/>
                </a:lnTo>
                <a:lnTo>
                  <a:pt x="316750" y="11175"/>
                </a:lnTo>
                <a:lnTo>
                  <a:pt x="361396" y="28077"/>
                </a:lnTo>
                <a:lnTo>
                  <a:pt x="394088" y="67608"/>
                </a:lnTo>
                <a:lnTo>
                  <a:pt x="409545" y="55877"/>
                </a:lnTo>
                <a:lnTo>
                  <a:pt x="449243" y="29356"/>
                </a:lnTo>
                <a:lnTo>
                  <a:pt x="486939" y="13844"/>
                </a:lnTo>
                <a:lnTo>
                  <a:pt x="533309" y="6671"/>
                </a:lnTo>
                <a:lnTo>
                  <a:pt x="573786" y="5337"/>
                </a:lnTo>
                <a:lnTo>
                  <a:pt x="610926" y="8117"/>
                </a:lnTo>
                <a:lnTo>
                  <a:pt x="683873" y="30357"/>
                </a:lnTo>
                <a:lnTo>
                  <a:pt x="719679" y="49817"/>
                </a:lnTo>
                <a:lnTo>
                  <a:pt x="754095" y="73947"/>
                </a:lnTo>
                <a:lnTo>
                  <a:pt x="786176" y="101858"/>
                </a:lnTo>
                <a:lnTo>
                  <a:pt x="815922" y="133549"/>
                </a:lnTo>
                <a:lnTo>
                  <a:pt x="843332" y="169022"/>
                </a:lnTo>
                <a:lnTo>
                  <a:pt x="867462" y="207441"/>
                </a:lnTo>
                <a:lnTo>
                  <a:pt x="887367" y="247973"/>
                </a:lnTo>
                <a:lnTo>
                  <a:pt x="903046" y="290618"/>
                </a:lnTo>
                <a:lnTo>
                  <a:pt x="914499" y="335375"/>
                </a:lnTo>
                <a:lnTo>
                  <a:pt x="920671" y="381245"/>
                </a:lnTo>
                <a:lnTo>
                  <a:pt x="920504" y="427226"/>
                </a:lnTo>
                <a:lnTo>
                  <a:pt x="913999" y="473318"/>
                </a:lnTo>
                <a:lnTo>
                  <a:pt x="901156" y="519521"/>
                </a:lnTo>
                <a:lnTo>
                  <a:pt x="871799" y="552547"/>
                </a:lnTo>
                <a:lnTo>
                  <a:pt x="835771" y="566725"/>
                </a:lnTo>
                <a:lnTo>
                  <a:pt x="794849" y="574286"/>
                </a:lnTo>
                <a:lnTo>
                  <a:pt x="773054" y="575565"/>
                </a:lnTo>
                <a:lnTo>
                  <a:pt x="751537" y="575065"/>
                </a:lnTo>
                <a:lnTo>
                  <a:pt x="712840" y="568393"/>
                </a:lnTo>
                <a:lnTo>
                  <a:pt x="670529" y="543985"/>
                </a:lnTo>
                <a:lnTo>
                  <a:pt x="660966" y="517742"/>
                </a:lnTo>
                <a:lnTo>
                  <a:pt x="637836" y="425224"/>
                </a:lnTo>
                <a:lnTo>
                  <a:pt x="621157" y="389529"/>
                </a:lnTo>
                <a:lnTo>
                  <a:pt x="582571" y="366734"/>
                </a:lnTo>
                <a:lnTo>
                  <a:pt x="559552" y="364732"/>
                </a:lnTo>
                <a:lnTo>
                  <a:pt x="554215" y="364732"/>
                </a:lnTo>
                <a:lnTo>
                  <a:pt x="498393" y="383858"/>
                </a:lnTo>
                <a:lnTo>
                  <a:pt x="462587" y="437679"/>
                </a:lnTo>
                <a:lnTo>
                  <a:pt x="446930" y="508561"/>
                </a:lnTo>
                <a:lnTo>
                  <a:pt x="442838" y="554464"/>
                </a:lnTo>
                <a:lnTo>
                  <a:pt x="441237" y="607341"/>
                </a:lnTo>
                <a:lnTo>
                  <a:pt x="442126" y="667193"/>
                </a:lnTo>
                <a:lnTo>
                  <a:pt x="443405" y="726351"/>
                </a:lnTo>
                <a:lnTo>
                  <a:pt x="443683" y="777502"/>
                </a:lnTo>
                <a:lnTo>
                  <a:pt x="442961" y="820648"/>
                </a:lnTo>
                <a:lnTo>
                  <a:pt x="438401" y="885254"/>
                </a:lnTo>
                <a:lnTo>
                  <a:pt x="429061" y="934182"/>
                </a:lnTo>
                <a:lnTo>
                  <a:pt x="407988" y="984221"/>
                </a:lnTo>
                <a:lnTo>
                  <a:pt x="360840" y="1031370"/>
                </a:lnTo>
                <a:lnTo>
                  <a:pt x="292119" y="1059614"/>
                </a:lnTo>
                <a:lnTo>
                  <a:pt x="216504" y="1067620"/>
                </a:lnTo>
                <a:lnTo>
                  <a:pt x="177028" y="106395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215235" y="1228014"/>
            <a:ext cx="1023619" cy="1169670"/>
          </a:xfrm>
          <a:custGeom>
            <a:avLst/>
            <a:gdLst/>
            <a:ahLst/>
            <a:cxnLst/>
            <a:rect l="l" t="t" r="r" b="b"/>
            <a:pathLst>
              <a:path w="1023620" h="1169670">
                <a:moveTo>
                  <a:pt x="700831" y="1156524"/>
                </a:moveTo>
                <a:lnTo>
                  <a:pt x="664135" y="1136842"/>
                </a:lnTo>
                <a:lnTo>
                  <a:pt x="630108" y="1098256"/>
                </a:lnTo>
                <a:lnTo>
                  <a:pt x="620767" y="1060448"/>
                </a:lnTo>
                <a:lnTo>
                  <a:pt x="618988" y="1042656"/>
                </a:lnTo>
                <a:lnTo>
                  <a:pt x="560987" y="1064505"/>
                </a:lnTo>
                <a:lnTo>
                  <a:pt x="505121" y="1080233"/>
                </a:lnTo>
                <a:lnTo>
                  <a:pt x="451389" y="1089840"/>
                </a:lnTo>
                <a:lnTo>
                  <a:pt x="399793" y="1093327"/>
                </a:lnTo>
                <a:lnTo>
                  <a:pt x="350332" y="1090694"/>
                </a:lnTo>
                <a:lnTo>
                  <a:pt x="303326" y="1082688"/>
                </a:lnTo>
                <a:lnTo>
                  <a:pt x="259095" y="1070056"/>
                </a:lnTo>
                <a:lnTo>
                  <a:pt x="217641" y="1052798"/>
                </a:lnTo>
                <a:lnTo>
                  <a:pt x="178961" y="1030914"/>
                </a:lnTo>
                <a:lnTo>
                  <a:pt x="143057" y="1004404"/>
                </a:lnTo>
                <a:lnTo>
                  <a:pt x="102747" y="965985"/>
                </a:lnTo>
                <a:lnTo>
                  <a:pt x="68109" y="922784"/>
                </a:lnTo>
                <a:lnTo>
                  <a:pt x="39142" y="874801"/>
                </a:lnTo>
                <a:lnTo>
                  <a:pt x="15845" y="822038"/>
                </a:lnTo>
                <a:lnTo>
                  <a:pt x="500" y="755985"/>
                </a:lnTo>
                <a:lnTo>
                  <a:pt x="0" y="725461"/>
                </a:lnTo>
                <a:lnTo>
                  <a:pt x="4281" y="696605"/>
                </a:lnTo>
                <a:lnTo>
                  <a:pt x="23852" y="643674"/>
                </a:lnTo>
                <a:lnTo>
                  <a:pt x="55877" y="596971"/>
                </a:lnTo>
                <a:lnTo>
                  <a:pt x="96798" y="556717"/>
                </a:lnTo>
                <a:lnTo>
                  <a:pt x="143057" y="523135"/>
                </a:lnTo>
                <a:lnTo>
                  <a:pt x="191317" y="496447"/>
                </a:lnTo>
                <a:lnTo>
                  <a:pt x="238243" y="476876"/>
                </a:lnTo>
                <a:lnTo>
                  <a:pt x="280499" y="463977"/>
                </a:lnTo>
                <a:lnTo>
                  <a:pt x="350165" y="454080"/>
                </a:lnTo>
                <a:lnTo>
                  <a:pt x="409323" y="449632"/>
                </a:lnTo>
                <a:lnTo>
                  <a:pt x="454080" y="447686"/>
                </a:lnTo>
                <a:lnTo>
                  <a:pt x="491443" y="447242"/>
                </a:lnTo>
                <a:lnTo>
                  <a:pt x="507789" y="447520"/>
                </a:lnTo>
                <a:lnTo>
                  <a:pt x="523635" y="448020"/>
                </a:lnTo>
                <a:lnTo>
                  <a:pt x="540037" y="448632"/>
                </a:lnTo>
                <a:lnTo>
                  <a:pt x="556995" y="449354"/>
                </a:lnTo>
                <a:lnTo>
                  <a:pt x="574509" y="450188"/>
                </a:lnTo>
                <a:lnTo>
                  <a:pt x="583998" y="450188"/>
                </a:lnTo>
                <a:lnTo>
                  <a:pt x="587557" y="446037"/>
                </a:lnTo>
                <a:lnTo>
                  <a:pt x="585184" y="437734"/>
                </a:lnTo>
                <a:lnTo>
                  <a:pt x="576622" y="414549"/>
                </a:lnTo>
                <a:lnTo>
                  <a:pt x="556161" y="373183"/>
                </a:lnTo>
                <a:lnTo>
                  <a:pt x="530808" y="338711"/>
                </a:lnTo>
                <a:lnTo>
                  <a:pt x="497893" y="312468"/>
                </a:lnTo>
                <a:lnTo>
                  <a:pt x="459084" y="295010"/>
                </a:lnTo>
                <a:lnTo>
                  <a:pt x="427059" y="288338"/>
                </a:lnTo>
                <a:lnTo>
                  <a:pt x="414382" y="289172"/>
                </a:lnTo>
                <a:lnTo>
                  <a:pt x="376130" y="310523"/>
                </a:lnTo>
                <a:lnTo>
                  <a:pt x="346773" y="348775"/>
                </a:lnTo>
                <a:lnTo>
                  <a:pt x="339212" y="359005"/>
                </a:lnTo>
                <a:lnTo>
                  <a:pt x="299625" y="390475"/>
                </a:lnTo>
                <a:lnTo>
                  <a:pt x="254256" y="396813"/>
                </a:lnTo>
                <a:lnTo>
                  <a:pt x="209721" y="389807"/>
                </a:lnTo>
                <a:lnTo>
                  <a:pt x="160404" y="368346"/>
                </a:lnTo>
                <a:lnTo>
                  <a:pt x="120984" y="330816"/>
                </a:lnTo>
                <a:lnTo>
                  <a:pt x="104805" y="274939"/>
                </a:lnTo>
                <a:lnTo>
                  <a:pt x="106472" y="251976"/>
                </a:lnTo>
                <a:lnTo>
                  <a:pt x="125154" y="199046"/>
                </a:lnTo>
                <a:lnTo>
                  <a:pt x="158458" y="147116"/>
                </a:lnTo>
                <a:lnTo>
                  <a:pt x="203383" y="104860"/>
                </a:lnTo>
                <a:lnTo>
                  <a:pt x="263986" y="65551"/>
                </a:lnTo>
                <a:lnTo>
                  <a:pt x="298513" y="48538"/>
                </a:lnTo>
                <a:lnTo>
                  <a:pt x="335598" y="33526"/>
                </a:lnTo>
                <a:lnTo>
                  <a:pt x="375240" y="20516"/>
                </a:lnTo>
                <a:lnTo>
                  <a:pt x="416551" y="10230"/>
                </a:lnTo>
                <a:lnTo>
                  <a:pt x="458639" y="3391"/>
                </a:lnTo>
                <a:lnTo>
                  <a:pt x="501507" y="0"/>
                </a:lnTo>
                <a:lnTo>
                  <a:pt x="545152" y="55"/>
                </a:lnTo>
                <a:lnTo>
                  <a:pt x="588909" y="4169"/>
                </a:lnTo>
                <a:lnTo>
                  <a:pt x="632110" y="12954"/>
                </a:lnTo>
                <a:lnTo>
                  <a:pt x="674755" y="26409"/>
                </a:lnTo>
                <a:lnTo>
                  <a:pt x="716844" y="44535"/>
                </a:lnTo>
                <a:lnTo>
                  <a:pt x="757487" y="67998"/>
                </a:lnTo>
                <a:lnTo>
                  <a:pt x="795795" y="97465"/>
                </a:lnTo>
                <a:lnTo>
                  <a:pt x="831767" y="132938"/>
                </a:lnTo>
                <a:lnTo>
                  <a:pt x="865405" y="174415"/>
                </a:lnTo>
                <a:lnTo>
                  <a:pt x="890065" y="212490"/>
                </a:lnTo>
                <a:lnTo>
                  <a:pt x="912091" y="255546"/>
                </a:lnTo>
                <a:lnTo>
                  <a:pt x="931484" y="303584"/>
                </a:lnTo>
                <a:lnTo>
                  <a:pt x="948244" y="356603"/>
                </a:lnTo>
                <a:lnTo>
                  <a:pt x="962371" y="414605"/>
                </a:lnTo>
                <a:lnTo>
                  <a:pt x="975739" y="478433"/>
                </a:lnTo>
                <a:lnTo>
                  <a:pt x="987378" y="538258"/>
                </a:lnTo>
                <a:lnTo>
                  <a:pt x="997287" y="594080"/>
                </a:lnTo>
                <a:lnTo>
                  <a:pt x="1005466" y="645898"/>
                </a:lnTo>
                <a:lnTo>
                  <a:pt x="1011916" y="693714"/>
                </a:lnTo>
                <a:lnTo>
                  <a:pt x="1016636" y="737526"/>
                </a:lnTo>
                <a:lnTo>
                  <a:pt x="1021195" y="797073"/>
                </a:lnTo>
                <a:lnTo>
                  <a:pt x="1023308" y="850282"/>
                </a:lnTo>
                <a:lnTo>
                  <a:pt x="1022974" y="897152"/>
                </a:lnTo>
                <a:lnTo>
                  <a:pt x="1020194" y="937684"/>
                </a:lnTo>
                <a:lnTo>
                  <a:pt x="1009519" y="1003737"/>
                </a:lnTo>
                <a:lnTo>
                  <a:pt x="993506" y="1052442"/>
                </a:lnTo>
                <a:lnTo>
                  <a:pt x="975047" y="1088693"/>
                </a:lnTo>
                <a:lnTo>
                  <a:pt x="944079" y="1130893"/>
                </a:lnTo>
                <a:lnTo>
                  <a:pt x="899154" y="1153577"/>
                </a:lnTo>
                <a:lnTo>
                  <a:pt x="830433" y="1168700"/>
                </a:lnTo>
                <a:lnTo>
                  <a:pt x="790457" y="1169645"/>
                </a:lnTo>
                <a:lnTo>
                  <a:pt x="747256" y="1165587"/>
                </a:lnTo>
                <a:lnTo>
                  <a:pt x="700831" y="1156524"/>
                </a:lnTo>
                <a:close/>
              </a:path>
              <a:path w="1023620" h="1169670">
                <a:moveTo>
                  <a:pt x="405487" y="686820"/>
                </a:moveTo>
                <a:lnTo>
                  <a:pt x="356781" y="697940"/>
                </a:lnTo>
                <a:lnTo>
                  <a:pt x="314248" y="728964"/>
                </a:lnTo>
                <a:lnTo>
                  <a:pt x="304017" y="754762"/>
                </a:lnTo>
                <a:lnTo>
                  <a:pt x="304073" y="768662"/>
                </a:lnTo>
                <a:lnTo>
                  <a:pt x="322421" y="806359"/>
                </a:lnTo>
                <a:lnTo>
                  <a:pt x="365900" y="831378"/>
                </a:lnTo>
                <a:lnTo>
                  <a:pt x="407266" y="836271"/>
                </a:lnTo>
                <a:lnTo>
                  <a:pt x="444907" y="834992"/>
                </a:lnTo>
                <a:lnTo>
                  <a:pt x="505843" y="830099"/>
                </a:lnTo>
                <a:lnTo>
                  <a:pt x="549100" y="822316"/>
                </a:lnTo>
                <a:lnTo>
                  <a:pt x="597638" y="807804"/>
                </a:lnTo>
                <a:lnTo>
                  <a:pt x="613651" y="781116"/>
                </a:lnTo>
                <a:lnTo>
                  <a:pt x="613651" y="729520"/>
                </a:lnTo>
                <a:lnTo>
                  <a:pt x="613651" y="715287"/>
                </a:lnTo>
                <a:lnTo>
                  <a:pt x="611872" y="707577"/>
                </a:lnTo>
                <a:lnTo>
                  <a:pt x="608313" y="706391"/>
                </a:lnTo>
                <a:lnTo>
                  <a:pt x="595414" y="700386"/>
                </a:lnTo>
                <a:lnTo>
                  <a:pt x="540705" y="685040"/>
                </a:lnTo>
                <a:lnTo>
                  <a:pt x="484660" y="681037"/>
                </a:lnTo>
                <a:lnTo>
                  <a:pt x="447965" y="682705"/>
                </a:lnTo>
                <a:lnTo>
                  <a:pt x="405487" y="686820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7343923" y="1269881"/>
            <a:ext cx="959485" cy="1079500"/>
          </a:xfrm>
          <a:custGeom>
            <a:avLst/>
            <a:gdLst/>
            <a:ahLst/>
            <a:cxnLst/>
            <a:rect l="l" t="t" r="r" b="b"/>
            <a:pathLst>
              <a:path w="959484" h="1079500">
                <a:moveTo>
                  <a:pt x="354946" y="1041711"/>
                </a:moveTo>
                <a:lnTo>
                  <a:pt x="303295" y="1022474"/>
                </a:lnTo>
                <a:lnTo>
                  <a:pt x="255090" y="998566"/>
                </a:lnTo>
                <a:lnTo>
                  <a:pt x="210333" y="969988"/>
                </a:lnTo>
                <a:lnTo>
                  <a:pt x="169022" y="936739"/>
                </a:lnTo>
                <a:lnTo>
                  <a:pt x="131659" y="899543"/>
                </a:lnTo>
                <a:lnTo>
                  <a:pt x="98744" y="859122"/>
                </a:lnTo>
                <a:lnTo>
                  <a:pt x="70277" y="815477"/>
                </a:lnTo>
                <a:lnTo>
                  <a:pt x="46258" y="768607"/>
                </a:lnTo>
                <a:lnTo>
                  <a:pt x="27021" y="719290"/>
                </a:lnTo>
                <a:lnTo>
                  <a:pt x="12898" y="668305"/>
                </a:lnTo>
                <a:lnTo>
                  <a:pt x="3891" y="615652"/>
                </a:lnTo>
                <a:lnTo>
                  <a:pt x="0" y="561332"/>
                </a:lnTo>
                <a:lnTo>
                  <a:pt x="1723" y="506177"/>
                </a:lnTo>
                <a:lnTo>
                  <a:pt x="9563" y="451022"/>
                </a:lnTo>
                <a:lnTo>
                  <a:pt x="23518" y="395868"/>
                </a:lnTo>
                <a:lnTo>
                  <a:pt x="43589" y="340713"/>
                </a:lnTo>
                <a:lnTo>
                  <a:pt x="64370" y="296660"/>
                </a:lnTo>
                <a:lnTo>
                  <a:pt x="88282" y="255597"/>
                </a:lnTo>
                <a:lnTo>
                  <a:pt x="115326" y="217522"/>
                </a:lnTo>
                <a:lnTo>
                  <a:pt x="145501" y="182437"/>
                </a:lnTo>
                <a:lnTo>
                  <a:pt x="178807" y="150340"/>
                </a:lnTo>
                <a:lnTo>
                  <a:pt x="214533" y="121269"/>
                </a:lnTo>
                <a:lnTo>
                  <a:pt x="251967" y="95257"/>
                </a:lnTo>
                <a:lnTo>
                  <a:pt x="291109" y="72306"/>
                </a:lnTo>
                <a:lnTo>
                  <a:pt x="331959" y="52414"/>
                </a:lnTo>
                <a:lnTo>
                  <a:pt x="374517" y="35583"/>
                </a:lnTo>
                <a:lnTo>
                  <a:pt x="418179" y="21919"/>
                </a:lnTo>
                <a:lnTo>
                  <a:pt x="462338" y="11529"/>
                </a:lnTo>
                <a:lnTo>
                  <a:pt x="506996" y="4412"/>
                </a:lnTo>
                <a:lnTo>
                  <a:pt x="552151" y="569"/>
                </a:lnTo>
                <a:lnTo>
                  <a:pt x="597805" y="0"/>
                </a:lnTo>
                <a:lnTo>
                  <a:pt x="654572" y="3836"/>
                </a:lnTo>
                <a:lnTo>
                  <a:pt x="710116" y="12676"/>
                </a:lnTo>
                <a:lnTo>
                  <a:pt x="764437" y="26520"/>
                </a:lnTo>
                <a:lnTo>
                  <a:pt x="817534" y="45369"/>
                </a:lnTo>
                <a:lnTo>
                  <a:pt x="855564" y="64495"/>
                </a:lnTo>
                <a:lnTo>
                  <a:pt x="894929" y="86290"/>
                </a:lnTo>
                <a:lnTo>
                  <a:pt x="928066" y="114757"/>
                </a:lnTo>
                <a:lnTo>
                  <a:pt x="947415" y="153899"/>
                </a:lnTo>
                <a:lnTo>
                  <a:pt x="949861" y="177473"/>
                </a:lnTo>
                <a:lnTo>
                  <a:pt x="948304" y="201937"/>
                </a:lnTo>
                <a:lnTo>
                  <a:pt x="933181" y="253533"/>
                </a:lnTo>
                <a:lnTo>
                  <a:pt x="904269" y="298457"/>
                </a:lnTo>
                <a:lnTo>
                  <a:pt x="863793" y="326480"/>
                </a:lnTo>
                <a:lnTo>
                  <a:pt x="821092" y="341158"/>
                </a:lnTo>
                <a:lnTo>
                  <a:pt x="778392" y="342492"/>
                </a:lnTo>
                <a:lnTo>
                  <a:pt x="735469" y="335820"/>
                </a:lnTo>
                <a:lnTo>
                  <a:pt x="692102" y="326480"/>
                </a:lnTo>
                <a:lnTo>
                  <a:pt x="670029" y="321976"/>
                </a:lnTo>
                <a:lnTo>
                  <a:pt x="647400" y="319140"/>
                </a:lnTo>
                <a:lnTo>
                  <a:pt x="624215" y="317973"/>
                </a:lnTo>
                <a:lnTo>
                  <a:pt x="600474" y="318473"/>
                </a:lnTo>
                <a:lnTo>
                  <a:pt x="551101" y="329816"/>
                </a:lnTo>
                <a:lnTo>
                  <a:pt x="499061" y="358505"/>
                </a:lnTo>
                <a:lnTo>
                  <a:pt x="452134" y="403429"/>
                </a:lnTo>
                <a:lnTo>
                  <a:pt x="418108" y="459918"/>
                </a:lnTo>
                <a:lnTo>
                  <a:pt x="397647" y="523302"/>
                </a:lnTo>
                <a:lnTo>
                  <a:pt x="391420" y="588909"/>
                </a:lnTo>
                <a:lnTo>
                  <a:pt x="393811" y="621435"/>
                </a:lnTo>
                <a:lnTo>
                  <a:pt x="410268" y="681482"/>
                </a:lnTo>
                <a:lnTo>
                  <a:pt x="443127" y="737415"/>
                </a:lnTo>
                <a:lnTo>
                  <a:pt x="486717" y="777892"/>
                </a:lnTo>
                <a:lnTo>
                  <a:pt x="537980" y="797518"/>
                </a:lnTo>
                <a:lnTo>
                  <a:pt x="594914" y="801966"/>
                </a:lnTo>
                <a:lnTo>
                  <a:pt x="625382" y="798853"/>
                </a:lnTo>
                <a:lnTo>
                  <a:pt x="688543" y="786621"/>
                </a:lnTo>
                <a:lnTo>
                  <a:pt x="753483" y="769496"/>
                </a:lnTo>
                <a:lnTo>
                  <a:pt x="785731" y="758599"/>
                </a:lnTo>
                <a:lnTo>
                  <a:pt x="814865" y="752594"/>
                </a:lnTo>
                <a:lnTo>
                  <a:pt x="863793" y="755263"/>
                </a:lnTo>
                <a:lnTo>
                  <a:pt x="904714" y="781061"/>
                </a:lnTo>
                <a:lnTo>
                  <a:pt x="942077" y="833547"/>
                </a:lnTo>
                <a:lnTo>
                  <a:pt x="958090" y="874690"/>
                </a:lnTo>
                <a:lnTo>
                  <a:pt x="959424" y="896763"/>
                </a:lnTo>
                <a:lnTo>
                  <a:pt x="956310" y="919837"/>
                </a:lnTo>
                <a:lnTo>
                  <a:pt x="938519" y="963205"/>
                </a:lnTo>
                <a:lnTo>
                  <a:pt x="906493" y="999011"/>
                </a:lnTo>
                <a:lnTo>
                  <a:pt x="848670" y="1034372"/>
                </a:lnTo>
                <a:lnTo>
                  <a:pt x="781951" y="1058613"/>
                </a:lnTo>
                <a:lnTo>
                  <a:pt x="709226" y="1073069"/>
                </a:lnTo>
                <a:lnTo>
                  <a:pt x="633389" y="1079074"/>
                </a:lnTo>
                <a:lnTo>
                  <a:pt x="594969" y="1079185"/>
                </a:lnTo>
                <a:lnTo>
                  <a:pt x="557106" y="1077740"/>
                </a:lnTo>
                <a:lnTo>
                  <a:pt x="483048" y="1070178"/>
                </a:lnTo>
                <a:lnTo>
                  <a:pt x="414549" y="1057724"/>
                </a:lnTo>
                <a:lnTo>
                  <a:pt x="383636" y="1050162"/>
                </a:lnTo>
                <a:lnTo>
                  <a:pt x="354946" y="104171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8408730" y="923830"/>
            <a:ext cx="414020" cy="1515110"/>
          </a:xfrm>
          <a:custGeom>
            <a:avLst/>
            <a:gdLst/>
            <a:ahLst/>
            <a:cxnLst/>
            <a:rect l="l" t="t" r="r" b="b"/>
            <a:pathLst>
              <a:path w="414020" h="1515110">
                <a:moveTo>
                  <a:pt x="153009" y="1510526"/>
                </a:moveTo>
                <a:lnTo>
                  <a:pt x="102080" y="1499406"/>
                </a:lnTo>
                <a:lnTo>
                  <a:pt x="63161" y="1483838"/>
                </a:lnTo>
                <a:lnTo>
                  <a:pt x="28300" y="1446142"/>
                </a:lnTo>
                <a:lnTo>
                  <a:pt x="19793" y="1392210"/>
                </a:lnTo>
                <a:lnTo>
                  <a:pt x="16902" y="1343283"/>
                </a:lnTo>
                <a:lnTo>
                  <a:pt x="14900" y="1278120"/>
                </a:lnTo>
                <a:lnTo>
                  <a:pt x="14400" y="1238033"/>
                </a:lnTo>
                <a:lnTo>
                  <a:pt x="14233" y="1192942"/>
                </a:lnTo>
                <a:lnTo>
                  <a:pt x="14304" y="1152910"/>
                </a:lnTo>
                <a:lnTo>
                  <a:pt x="14518" y="1108964"/>
                </a:lnTo>
                <a:lnTo>
                  <a:pt x="14874" y="1061104"/>
                </a:lnTo>
                <a:lnTo>
                  <a:pt x="15372" y="1009330"/>
                </a:lnTo>
                <a:lnTo>
                  <a:pt x="16012" y="953642"/>
                </a:lnTo>
                <a:lnTo>
                  <a:pt x="15567" y="910774"/>
                </a:lnTo>
                <a:lnTo>
                  <a:pt x="14233" y="867574"/>
                </a:lnTo>
                <a:lnTo>
                  <a:pt x="12009" y="824039"/>
                </a:lnTo>
                <a:lnTo>
                  <a:pt x="8896" y="780171"/>
                </a:lnTo>
                <a:lnTo>
                  <a:pt x="5671" y="736192"/>
                </a:lnTo>
                <a:lnTo>
                  <a:pt x="3113" y="692324"/>
                </a:lnTo>
                <a:lnTo>
                  <a:pt x="1223" y="648567"/>
                </a:lnTo>
                <a:lnTo>
                  <a:pt x="0" y="604922"/>
                </a:lnTo>
                <a:lnTo>
                  <a:pt x="166" y="563834"/>
                </a:lnTo>
                <a:lnTo>
                  <a:pt x="1501" y="491332"/>
                </a:lnTo>
                <a:lnTo>
                  <a:pt x="5616" y="432397"/>
                </a:lnTo>
                <a:lnTo>
                  <a:pt x="21183" y="391031"/>
                </a:lnTo>
                <a:lnTo>
                  <a:pt x="66941" y="358950"/>
                </a:lnTo>
                <a:lnTo>
                  <a:pt x="109419" y="346940"/>
                </a:lnTo>
                <a:lnTo>
                  <a:pt x="157680" y="340713"/>
                </a:lnTo>
                <a:lnTo>
                  <a:pt x="182644" y="339601"/>
                </a:lnTo>
                <a:lnTo>
                  <a:pt x="208164" y="339823"/>
                </a:lnTo>
                <a:lnTo>
                  <a:pt x="256202" y="343827"/>
                </a:lnTo>
                <a:lnTo>
                  <a:pt x="297123" y="352278"/>
                </a:lnTo>
                <a:lnTo>
                  <a:pt x="343826" y="374629"/>
                </a:lnTo>
                <a:lnTo>
                  <a:pt x="379411" y="414994"/>
                </a:lnTo>
                <a:lnTo>
                  <a:pt x="391420" y="451912"/>
                </a:lnTo>
                <a:lnTo>
                  <a:pt x="395423" y="493945"/>
                </a:lnTo>
                <a:lnTo>
                  <a:pt x="394978" y="508846"/>
                </a:lnTo>
                <a:lnTo>
                  <a:pt x="394311" y="523969"/>
                </a:lnTo>
                <a:lnTo>
                  <a:pt x="394089" y="539092"/>
                </a:lnTo>
                <a:lnTo>
                  <a:pt x="394311" y="554215"/>
                </a:lnTo>
                <a:lnTo>
                  <a:pt x="394978" y="569338"/>
                </a:lnTo>
                <a:lnTo>
                  <a:pt x="396729" y="629316"/>
                </a:lnTo>
                <a:lnTo>
                  <a:pt x="398425" y="686486"/>
                </a:lnTo>
                <a:lnTo>
                  <a:pt x="400065" y="740848"/>
                </a:lnTo>
                <a:lnTo>
                  <a:pt x="401650" y="792403"/>
                </a:lnTo>
                <a:lnTo>
                  <a:pt x="403179" y="841150"/>
                </a:lnTo>
                <a:lnTo>
                  <a:pt x="404652" y="887089"/>
                </a:lnTo>
                <a:lnTo>
                  <a:pt x="406070" y="930220"/>
                </a:lnTo>
                <a:lnTo>
                  <a:pt x="407433" y="970544"/>
                </a:lnTo>
                <a:lnTo>
                  <a:pt x="409390" y="1030218"/>
                </a:lnTo>
                <a:lnTo>
                  <a:pt x="410991" y="1084696"/>
                </a:lnTo>
                <a:lnTo>
                  <a:pt x="412236" y="1133980"/>
                </a:lnTo>
                <a:lnTo>
                  <a:pt x="413126" y="1178068"/>
                </a:lnTo>
                <a:lnTo>
                  <a:pt x="413660" y="1216961"/>
                </a:lnTo>
                <a:lnTo>
                  <a:pt x="413715" y="1259605"/>
                </a:lnTo>
                <a:lnTo>
                  <a:pt x="412993" y="1296801"/>
                </a:lnTo>
                <a:lnTo>
                  <a:pt x="409212" y="1354847"/>
                </a:lnTo>
                <a:lnTo>
                  <a:pt x="401650" y="1397325"/>
                </a:lnTo>
                <a:lnTo>
                  <a:pt x="375241" y="1454315"/>
                </a:lnTo>
                <a:lnTo>
                  <a:pt x="329427" y="1490343"/>
                </a:lnTo>
                <a:lnTo>
                  <a:pt x="263263" y="1510693"/>
                </a:lnTo>
                <a:lnTo>
                  <a:pt x="227513" y="1514751"/>
                </a:lnTo>
                <a:lnTo>
                  <a:pt x="190762" y="1514696"/>
                </a:lnTo>
                <a:lnTo>
                  <a:pt x="153009" y="1510526"/>
                </a:lnTo>
                <a:close/>
              </a:path>
              <a:path w="414020" h="1515110">
                <a:moveTo>
                  <a:pt x="3558" y="144113"/>
                </a:moveTo>
                <a:lnTo>
                  <a:pt x="16680" y="83844"/>
                </a:lnTo>
                <a:lnTo>
                  <a:pt x="56044" y="38252"/>
                </a:lnTo>
                <a:lnTo>
                  <a:pt x="118538" y="9563"/>
                </a:lnTo>
                <a:lnTo>
                  <a:pt x="157290" y="2390"/>
                </a:lnTo>
                <a:lnTo>
                  <a:pt x="201047" y="0"/>
                </a:lnTo>
                <a:lnTo>
                  <a:pt x="243358" y="2335"/>
                </a:lnTo>
                <a:lnTo>
                  <a:pt x="281333" y="9340"/>
                </a:lnTo>
                <a:lnTo>
                  <a:pt x="344272" y="37362"/>
                </a:lnTo>
                <a:lnTo>
                  <a:pt x="384970" y="82732"/>
                </a:lnTo>
                <a:lnTo>
                  <a:pt x="398536" y="144113"/>
                </a:lnTo>
                <a:lnTo>
                  <a:pt x="395367" y="175360"/>
                </a:lnTo>
                <a:lnTo>
                  <a:pt x="370014" y="227846"/>
                </a:lnTo>
                <a:lnTo>
                  <a:pt x="319641" y="266210"/>
                </a:lnTo>
                <a:lnTo>
                  <a:pt x="246250" y="285781"/>
                </a:lnTo>
                <a:lnTo>
                  <a:pt x="201047" y="288227"/>
                </a:lnTo>
                <a:lnTo>
                  <a:pt x="155122" y="285670"/>
                </a:lnTo>
                <a:lnTo>
                  <a:pt x="115202" y="277997"/>
                </a:lnTo>
                <a:lnTo>
                  <a:pt x="53375" y="247306"/>
                </a:lnTo>
                <a:lnTo>
                  <a:pt x="16013" y="201047"/>
                </a:lnTo>
                <a:lnTo>
                  <a:pt x="3558" y="144113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8930180" y="1228014"/>
            <a:ext cx="1023619" cy="1169670"/>
          </a:xfrm>
          <a:custGeom>
            <a:avLst/>
            <a:gdLst/>
            <a:ahLst/>
            <a:cxnLst/>
            <a:rect l="l" t="t" r="r" b="b"/>
            <a:pathLst>
              <a:path w="1023620" h="1169670">
                <a:moveTo>
                  <a:pt x="700831" y="1156524"/>
                </a:moveTo>
                <a:lnTo>
                  <a:pt x="664135" y="1136842"/>
                </a:lnTo>
                <a:lnTo>
                  <a:pt x="630108" y="1098256"/>
                </a:lnTo>
                <a:lnTo>
                  <a:pt x="620767" y="1060448"/>
                </a:lnTo>
                <a:lnTo>
                  <a:pt x="618988" y="1042656"/>
                </a:lnTo>
                <a:lnTo>
                  <a:pt x="560987" y="1064505"/>
                </a:lnTo>
                <a:lnTo>
                  <a:pt x="505120" y="1080233"/>
                </a:lnTo>
                <a:lnTo>
                  <a:pt x="451389" y="1089840"/>
                </a:lnTo>
                <a:lnTo>
                  <a:pt x="399793" y="1093327"/>
                </a:lnTo>
                <a:lnTo>
                  <a:pt x="350331" y="1090694"/>
                </a:lnTo>
                <a:lnTo>
                  <a:pt x="303326" y="1082688"/>
                </a:lnTo>
                <a:lnTo>
                  <a:pt x="259095" y="1070056"/>
                </a:lnTo>
                <a:lnTo>
                  <a:pt x="217640" y="1052798"/>
                </a:lnTo>
                <a:lnTo>
                  <a:pt x="178961" y="1030914"/>
                </a:lnTo>
                <a:lnTo>
                  <a:pt x="143057" y="1004404"/>
                </a:lnTo>
                <a:lnTo>
                  <a:pt x="102747" y="965985"/>
                </a:lnTo>
                <a:lnTo>
                  <a:pt x="68109" y="922784"/>
                </a:lnTo>
                <a:lnTo>
                  <a:pt x="39141" y="874801"/>
                </a:lnTo>
                <a:lnTo>
                  <a:pt x="15845" y="822038"/>
                </a:lnTo>
                <a:lnTo>
                  <a:pt x="500" y="755985"/>
                </a:lnTo>
                <a:lnTo>
                  <a:pt x="0" y="725461"/>
                </a:lnTo>
                <a:lnTo>
                  <a:pt x="4281" y="696605"/>
                </a:lnTo>
                <a:lnTo>
                  <a:pt x="23852" y="643674"/>
                </a:lnTo>
                <a:lnTo>
                  <a:pt x="55877" y="596971"/>
                </a:lnTo>
                <a:lnTo>
                  <a:pt x="96798" y="556717"/>
                </a:lnTo>
                <a:lnTo>
                  <a:pt x="143057" y="523135"/>
                </a:lnTo>
                <a:lnTo>
                  <a:pt x="191317" y="496447"/>
                </a:lnTo>
                <a:lnTo>
                  <a:pt x="238243" y="476876"/>
                </a:lnTo>
                <a:lnTo>
                  <a:pt x="280499" y="463977"/>
                </a:lnTo>
                <a:lnTo>
                  <a:pt x="350165" y="454080"/>
                </a:lnTo>
                <a:lnTo>
                  <a:pt x="409323" y="449632"/>
                </a:lnTo>
                <a:lnTo>
                  <a:pt x="454080" y="447686"/>
                </a:lnTo>
                <a:lnTo>
                  <a:pt x="491443" y="447242"/>
                </a:lnTo>
                <a:lnTo>
                  <a:pt x="507789" y="447520"/>
                </a:lnTo>
                <a:lnTo>
                  <a:pt x="523635" y="448020"/>
                </a:lnTo>
                <a:lnTo>
                  <a:pt x="540037" y="448632"/>
                </a:lnTo>
                <a:lnTo>
                  <a:pt x="556995" y="449354"/>
                </a:lnTo>
                <a:lnTo>
                  <a:pt x="574508" y="450188"/>
                </a:lnTo>
                <a:lnTo>
                  <a:pt x="583997" y="450188"/>
                </a:lnTo>
                <a:lnTo>
                  <a:pt x="587556" y="446037"/>
                </a:lnTo>
                <a:lnTo>
                  <a:pt x="585184" y="437734"/>
                </a:lnTo>
                <a:lnTo>
                  <a:pt x="576621" y="414549"/>
                </a:lnTo>
                <a:lnTo>
                  <a:pt x="556161" y="373183"/>
                </a:lnTo>
                <a:lnTo>
                  <a:pt x="530808" y="338711"/>
                </a:lnTo>
                <a:lnTo>
                  <a:pt x="497893" y="312468"/>
                </a:lnTo>
                <a:lnTo>
                  <a:pt x="459084" y="295010"/>
                </a:lnTo>
                <a:lnTo>
                  <a:pt x="427059" y="288338"/>
                </a:lnTo>
                <a:lnTo>
                  <a:pt x="414382" y="289172"/>
                </a:lnTo>
                <a:lnTo>
                  <a:pt x="376130" y="310523"/>
                </a:lnTo>
                <a:lnTo>
                  <a:pt x="346773" y="348775"/>
                </a:lnTo>
                <a:lnTo>
                  <a:pt x="339212" y="359005"/>
                </a:lnTo>
                <a:lnTo>
                  <a:pt x="299624" y="390475"/>
                </a:lnTo>
                <a:lnTo>
                  <a:pt x="254256" y="396813"/>
                </a:lnTo>
                <a:lnTo>
                  <a:pt x="209720" y="389807"/>
                </a:lnTo>
                <a:lnTo>
                  <a:pt x="160404" y="368346"/>
                </a:lnTo>
                <a:lnTo>
                  <a:pt x="120984" y="330816"/>
                </a:lnTo>
                <a:lnTo>
                  <a:pt x="104804" y="274939"/>
                </a:lnTo>
                <a:lnTo>
                  <a:pt x="106472" y="251976"/>
                </a:lnTo>
                <a:lnTo>
                  <a:pt x="125154" y="199046"/>
                </a:lnTo>
                <a:lnTo>
                  <a:pt x="158458" y="147116"/>
                </a:lnTo>
                <a:lnTo>
                  <a:pt x="203382" y="104860"/>
                </a:lnTo>
                <a:lnTo>
                  <a:pt x="263986" y="65551"/>
                </a:lnTo>
                <a:lnTo>
                  <a:pt x="298513" y="48538"/>
                </a:lnTo>
                <a:lnTo>
                  <a:pt x="335598" y="33526"/>
                </a:lnTo>
                <a:lnTo>
                  <a:pt x="375240" y="20516"/>
                </a:lnTo>
                <a:lnTo>
                  <a:pt x="416550" y="10230"/>
                </a:lnTo>
                <a:lnTo>
                  <a:pt x="458639" y="3391"/>
                </a:lnTo>
                <a:lnTo>
                  <a:pt x="501506" y="0"/>
                </a:lnTo>
                <a:lnTo>
                  <a:pt x="545152" y="55"/>
                </a:lnTo>
                <a:lnTo>
                  <a:pt x="588909" y="4169"/>
                </a:lnTo>
                <a:lnTo>
                  <a:pt x="632110" y="12954"/>
                </a:lnTo>
                <a:lnTo>
                  <a:pt x="674755" y="26409"/>
                </a:lnTo>
                <a:lnTo>
                  <a:pt x="716843" y="44535"/>
                </a:lnTo>
                <a:lnTo>
                  <a:pt x="757487" y="67998"/>
                </a:lnTo>
                <a:lnTo>
                  <a:pt x="795794" y="97465"/>
                </a:lnTo>
                <a:lnTo>
                  <a:pt x="831767" y="132938"/>
                </a:lnTo>
                <a:lnTo>
                  <a:pt x="865405" y="174415"/>
                </a:lnTo>
                <a:lnTo>
                  <a:pt x="890064" y="212490"/>
                </a:lnTo>
                <a:lnTo>
                  <a:pt x="912091" y="255546"/>
                </a:lnTo>
                <a:lnTo>
                  <a:pt x="931484" y="303584"/>
                </a:lnTo>
                <a:lnTo>
                  <a:pt x="948244" y="356603"/>
                </a:lnTo>
                <a:lnTo>
                  <a:pt x="962371" y="414605"/>
                </a:lnTo>
                <a:lnTo>
                  <a:pt x="975739" y="478433"/>
                </a:lnTo>
                <a:lnTo>
                  <a:pt x="987378" y="538258"/>
                </a:lnTo>
                <a:lnTo>
                  <a:pt x="997287" y="594080"/>
                </a:lnTo>
                <a:lnTo>
                  <a:pt x="1005466" y="645898"/>
                </a:lnTo>
                <a:lnTo>
                  <a:pt x="1011916" y="693714"/>
                </a:lnTo>
                <a:lnTo>
                  <a:pt x="1016635" y="737526"/>
                </a:lnTo>
                <a:lnTo>
                  <a:pt x="1021195" y="797073"/>
                </a:lnTo>
                <a:lnTo>
                  <a:pt x="1023308" y="850282"/>
                </a:lnTo>
                <a:lnTo>
                  <a:pt x="1022974" y="897152"/>
                </a:lnTo>
                <a:lnTo>
                  <a:pt x="1020194" y="937684"/>
                </a:lnTo>
                <a:lnTo>
                  <a:pt x="1009519" y="1003737"/>
                </a:lnTo>
                <a:lnTo>
                  <a:pt x="993506" y="1052442"/>
                </a:lnTo>
                <a:lnTo>
                  <a:pt x="975047" y="1088693"/>
                </a:lnTo>
                <a:lnTo>
                  <a:pt x="944079" y="1130893"/>
                </a:lnTo>
                <a:lnTo>
                  <a:pt x="899154" y="1153577"/>
                </a:lnTo>
                <a:lnTo>
                  <a:pt x="830433" y="1168700"/>
                </a:lnTo>
                <a:lnTo>
                  <a:pt x="790457" y="1169645"/>
                </a:lnTo>
                <a:lnTo>
                  <a:pt x="747256" y="1165587"/>
                </a:lnTo>
                <a:lnTo>
                  <a:pt x="700831" y="1156524"/>
                </a:lnTo>
                <a:close/>
              </a:path>
              <a:path w="1023620" h="1169670">
                <a:moveTo>
                  <a:pt x="405487" y="686820"/>
                </a:moveTo>
                <a:lnTo>
                  <a:pt x="356781" y="697940"/>
                </a:lnTo>
                <a:lnTo>
                  <a:pt x="314247" y="728964"/>
                </a:lnTo>
                <a:lnTo>
                  <a:pt x="304017" y="754762"/>
                </a:lnTo>
                <a:lnTo>
                  <a:pt x="304073" y="768662"/>
                </a:lnTo>
                <a:lnTo>
                  <a:pt x="322420" y="806359"/>
                </a:lnTo>
                <a:lnTo>
                  <a:pt x="365899" y="831378"/>
                </a:lnTo>
                <a:lnTo>
                  <a:pt x="407266" y="836271"/>
                </a:lnTo>
                <a:lnTo>
                  <a:pt x="444906" y="834992"/>
                </a:lnTo>
                <a:lnTo>
                  <a:pt x="505843" y="830099"/>
                </a:lnTo>
                <a:lnTo>
                  <a:pt x="549100" y="822316"/>
                </a:lnTo>
                <a:lnTo>
                  <a:pt x="597638" y="807804"/>
                </a:lnTo>
                <a:lnTo>
                  <a:pt x="613651" y="781116"/>
                </a:lnTo>
                <a:lnTo>
                  <a:pt x="613651" y="729520"/>
                </a:lnTo>
                <a:lnTo>
                  <a:pt x="613651" y="715287"/>
                </a:lnTo>
                <a:lnTo>
                  <a:pt x="611871" y="707577"/>
                </a:lnTo>
                <a:lnTo>
                  <a:pt x="608313" y="706391"/>
                </a:lnTo>
                <a:lnTo>
                  <a:pt x="595414" y="700386"/>
                </a:lnTo>
                <a:lnTo>
                  <a:pt x="540704" y="685040"/>
                </a:lnTo>
                <a:lnTo>
                  <a:pt x="484660" y="681037"/>
                </a:lnTo>
                <a:lnTo>
                  <a:pt x="447965" y="682705"/>
                </a:lnTo>
                <a:lnTo>
                  <a:pt x="405487" y="686820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059758" y="1215616"/>
            <a:ext cx="894080" cy="1176020"/>
          </a:xfrm>
          <a:custGeom>
            <a:avLst/>
            <a:gdLst/>
            <a:ahLst/>
            <a:cxnLst/>
            <a:rect l="l" t="t" r="r" b="b"/>
            <a:pathLst>
              <a:path w="894079" h="1176020">
                <a:moveTo>
                  <a:pt x="521300" y="1172481"/>
                </a:moveTo>
                <a:lnTo>
                  <a:pt x="476543" y="1175428"/>
                </a:lnTo>
                <a:lnTo>
                  <a:pt x="431229" y="1175372"/>
                </a:lnTo>
                <a:lnTo>
                  <a:pt x="385360" y="1172314"/>
                </a:lnTo>
                <a:lnTo>
                  <a:pt x="338934" y="1166254"/>
                </a:lnTo>
                <a:lnTo>
                  <a:pt x="293064" y="1157024"/>
                </a:lnTo>
                <a:lnTo>
                  <a:pt x="248863" y="1144459"/>
                </a:lnTo>
                <a:lnTo>
                  <a:pt x="206329" y="1128557"/>
                </a:lnTo>
                <a:lnTo>
                  <a:pt x="165463" y="1109320"/>
                </a:lnTo>
                <a:lnTo>
                  <a:pt x="127322" y="1086580"/>
                </a:lnTo>
                <a:lnTo>
                  <a:pt x="92962" y="1060170"/>
                </a:lnTo>
                <a:lnTo>
                  <a:pt x="62382" y="1030091"/>
                </a:lnTo>
                <a:lnTo>
                  <a:pt x="35583" y="996342"/>
                </a:lnTo>
                <a:lnTo>
                  <a:pt x="17124" y="959646"/>
                </a:lnTo>
                <a:lnTo>
                  <a:pt x="4448" y="917168"/>
                </a:lnTo>
                <a:lnTo>
                  <a:pt x="0" y="872689"/>
                </a:lnTo>
                <a:lnTo>
                  <a:pt x="1779" y="851116"/>
                </a:lnTo>
                <a:lnTo>
                  <a:pt x="13733" y="810139"/>
                </a:lnTo>
                <a:lnTo>
                  <a:pt x="39086" y="776780"/>
                </a:lnTo>
                <a:lnTo>
                  <a:pt x="92072" y="744921"/>
                </a:lnTo>
                <a:lnTo>
                  <a:pt x="154343" y="731577"/>
                </a:lnTo>
                <a:lnTo>
                  <a:pt x="181476" y="736581"/>
                </a:lnTo>
                <a:lnTo>
                  <a:pt x="206830" y="746923"/>
                </a:lnTo>
                <a:lnTo>
                  <a:pt x="231293" y="760155"/>
                </a:lnTo>
                <a:lnTo>
                  <a:pt x="254867" y="776279"/>
                </a:lnTo>
                <a:lnTo>
                  <a:pt x="277552" y="795294"/>
                </a:lnTo>
                <a:lnTo>
                  <a:pt x="296289" y="806803"/>
                </a:lnTo>
                <a:lnTo>
                  <a:pt x="334097" y="829488"/>
                </a:lnTo>
                <a:lnTo>
                  <a:pt x="372182" y="850449"/>
                </a:lnTo>
                <a:lnTo>
                  <a:pt x="409545" y="862014"/>
                </a:lnTo>
                <a:lnTo>
                  <a:pt x="427893" y="863793"/>
                </a:lnTo>
                <a:lnTo>
                  <a:pt x="445740" y="861513"/>
                </a:lnTo>
                <a:lnTo>
                  <a:pt x="479100" y="840608"/>
                </a:lnTo>
                <a:lnTo>
                  <a:pt x="502508" y="806414"/>
                </a:lnTo>
                <a:lnTo>
                  <a:pt x="506955" y="777947"/>
                </a:lnTo>
                <a:lnTo>
                  <a:pt x="503508" y="765048"/>
                </a:lnTo>
                <a:lnTo>
                  <a:pt x="477988" y="731688"/>
                </a:lnTo>
                <a:lnTo>
                  <a:pt x="437011" y="705668"/>
                </a:lnTo>
                <a:lnTo>
                  <a:pt x="392976" y="684707"/>
                </a:lnTo>
                <a:lnTo>
                  <a:pt x="379855" y="678535"/>
                </a:lnTo>
                <a:lnTo>
                  <a:pt x="368067" y="672697"/>
                </a:lnTo>
                <a:lnTo>
                  <a:pt x="357615" y="667193"/>
                </a:lnTo>
                <a:lnTo>
                  <a:pt x="327535" y="651514"/>
                </a:lnTo>
                <a:lnTo>
                  <a:pt x="297790" y="636502"/>
                </a:lnTo>
                <a:lnTo>
                  <a:pt x="268378" y="622157"/>
                </a:lnTo>
                <a:lnTo>
                  <a:pt x="239299" y="608480"/>
                </a:lnTo>
                <a:lnTo>
                  <a:pt x="211222" y="594691"/>
                </a:lnTo>
                <a:lnTo>
                  <a:pt x="160071" y="564445"/>
                </a:lnTo>
                <a:lnTo>
                  <a:pt x="115869" y="530029"/>
                </a:lnTo>
                <a:lnTo>
                  <a:pt x="80285" y="487774"/>
                </a:lnTo>
                <a:lnTo>
                  <a:pt x="54153" y="436288"/>
                </a:lnTo>
                <a:lnTo>
                  <a:pt x="40809" y="370903"/>
                </a:lnTo>
                <a:lnTo>
                  <a:pt x="39141" y="332707"/>
                </a:lnTo>
                <a:lnTo>
                  <a:pt x="43200" y="283001"/>
                </a:lnTo>
                <a:lnTo>
                  <a:pt x="53597" y="237076"/>
                </a:lnTo>
                <a:lnTo>
                  <a:pt x="70333" y="194931"/>
                </a:lnTo>
                <a:lnTo>
                  <a:pt x="93407" y="156568"/>
                </a:lnTo>
                <a:lnTo>
                  <a:pt x="121929" y="122152"/>
                </a:lnTo>
                <a:lnTo>
                  <a:pt x="155011" y="91850"/>
                </a:lnTo>
                <a:lnTo>
                  <a:pt x="192652" y="65662"/>
                </a:lnTo>
                <a:lnTo>
                  <a:pt x="234852" y="43589"/>
                </a:lnTo>
                <a:lnTo>
                  <a:pt x="280665" y="25853"/>
                </a:lnTo>
                <a:lnTo>
                  <a:pt x="329148" y="12676"/>
                </a:lnTo>
                <a:lnTo>
                  <a:pt x="380300" y="4058"/>
                </a:lnTo>
                <a:lnTo>
                  <a:pt x="434120" y="0"/>
                </a:lnTo>
                <a:lnTo>
                  <a:pt x="490805" y="3344"/>
                </a:lnTo>
                <a:lnTo>
                  <a:pt x="545568" y="10532"/>
                </a:lnTo>
                <a:lnTo>
                  <a:pt x="598410" y="21563"/>
                </a:lnTo>
                <a:lnTo>
                  <a:pt x="649330" y="36437"/>
                </a:lnTo>
                <a:lnTo>
                  <a:pt x="698329" y="55154"/>
                </a:lnTo>
                <a:lnTo>
                  <a:pt x="743911" y="78568"/>
                </a:lnTo>
                <a:lnTo>
                  <a:pt x="784583" y="107533"/>
                </a:lnTo>
                <a:lnTo>
                  <a:pt x="820345" y="142049"/>
                </a:lnTo>
                <a:lnTo>
                  <a:pt x="851196" y="182117"/>
                </a:lnTo>
                <a:lnTo>
                  <a:pt x="877137" y="227735"/>
                </a:lnTo>
                <a:lnTo>
                  <a:pt x="894039" y="283334"/>
                </a:lnTo>
                <a:lnTo>
                  <a:pt x="892482" y="311468"/>
                </a:lnTo>
                <a:lnTo>
                  <a:pt x="870020" y="365622"/>
                </a:lnTo>
                <a:lnTo>
                  <a:pt x="825540" y="401205"/>
                </a:lnTo>
                <a:lnTo>
                  <a:pt x="769663" y="416940"/>
                </a:lnTo>
                <a:lnTo>
                  <a:pt x="719401" y="416495"/>
                </a:lnTo>
                <a:lnTo>
                  <a:pt x="670529" y="400816"/>
                </a:lnTo>
                <a:lnTo>
                  <a:pt x="623381" y="377242"/>
                </a:lnTo>
                <a:lnTo>
                  <a:pt x="578122" y="348219"/>
                </a:lnTo>
                <a:lnTo>
                  <a:pt x="556439" y="334263"/>
                </a:lnTo>
                <a:lnTo>
                  <a:pt x="515073" y="308688"/>
                </a:lnTo>
                <a:lnTo>
                  <a:pt x="476376" y="290896"/>
                </a:lnTo>
                <a:lnTo>
                  <a:pt x="440347" y="285558"/>
                </a:lnTo>
                <a:lnTo>
                  <a:pt x="423500" y="288839"/>
                </a:lnTo>
                <a:lnTo>
                  <a:pt x="392809" y="312413"/>
                </a:lnTo>
                <a:lnTo>
                  <a:pt x="373683" y="346495"/>
                </a:lnTo>
                <a:lnTo>
                  <a:pt x="372071" y="359394"/>
                </a:lnTo>
                <a:lnTo>
                  <a:pt x="374128" y="371404"/>
                </a:lnTo>
                <a:lnTo>
                  <a:pt x="398314" y="402762"/>
                </a:lnTo>
                <a:lnTo>
                  <a:pt x="437790" y="428894"/>
                </a:lnTo>
                <a:lnTo>
                  <a:pt x="482158" y="449243"/>
                </a:lnTo>
                <a:lnTo>
                  <a:pt x="496502" y="454859"/>
                </a:lnTo>
                <a:lnTo>
                  <a:pt x="509290" y="460141"/>
                </a:lnTo>
                <a:lnTo>
                  <a:pt x="520521" y="465089"/>
                </a:lnTo>
                <a:lnTo>
                  <a:pt x="530196" y="469704"/>
                </a:lnTo>
                <a:lnTo>
                  <a:pt x="575009" y="488330"/>
                </a:lnTo>
                <a:lnTo>
                  <a:pt x="618710" y="508623"/>
                </a:lnTo>
                <a:lnTo>
                  <a:pt x="661299" y="530585"/>
                </a:lnTo>
                <a:lnTo>
                  <a:pt x="702777" y="554215"/>
                </a:lnTo>
                <a:lnTo>
                  <a:pt x="741696" y="579846"/>
                </a:lnTo>
                <a:lnTo>
                  <a:pt x="776613" y="607813"/>
                </a:lnTo>
                <a:lnTo>
                  <a:pt x="807526" y="638114"/>
                </a:lnTo>
                <a:lnTo>
                  <a:pt x="834436" y="670751"/>
                </a:lnTo>
                <a:lnTo>
                  <a:pt x="856009" y="706224"/>
                </a:lnTo>
                <a:lnTo>
                  <a:pt x="870909" y="745032"/>
                </a:lnTo>
                <a:lnTo>
                  <a:pt x="879138" y="787177"/>
                </a:lnTo>
                <a:lnTo>
                  <a:pt x="880695" y="832657"/>
                </a:lnTo>
                <a:lnTo>
                  <a:pt x="876636" y="883920"/>
                </a:lnTo>
                <a:lnTo>
                  <a:pt x="866239" y="930957"/>
                </a:lnTo>
                <a:lnTo>
                  <a:pt x="849504" y="973768"/>
                </a:lnTo>
                <a:lnTo>
                  <a:pt x="826430" y="1012354"/>
                </a:lnTo>
                <a:lnTo>
                  <a:pt x="798408" y="1046715"/>
                </a:lnTo>
                <a:lnTo>
                  <a:pt x="766827" y="1076850"/>
                </a:lnTo>
                <a:lnTo>
                  <a:pt x="731689" y="1102759"/>
                </a:lnTo>
                <a:lnTo>
                  <a:pt x="692991" y="1124443"/>
                </a:lnTo>
                <a:lnTo>
                  <a:pt x="651903" y="1142124"/>
                </a:lnTo>
                <a:lnTo>
                  <a:pt x="609592" y="1156023"/>
                </a:lnTo>
                <a:lnTo>
                  <a:pt x="566058" y="1166143"/>
                </a:lnTo>
                <a:lnTo>
                  <a:pt x="521300" y="117248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1792070" y="1171136"/>
            <a:ext cx="1014094" cy="1393825"/>
          </a:xfrm>
          <a:custGeom>
            <a:avLst/>
            <a:gdLst/>
            <a:ahLst/>
            <a:cxnLst/>
            <a:rect l="l" t="t" r="r" b="b"/>
            <a:pathLst>
              <a:path w="1014095" h="1393825">
                <a:moveTo>
                  <a:pt x="331483" y="1378866"/>
                </a:moveTo>
                <a:lnTo>
                  <a:pt x="286337" y="1388652"/>
                </a:lnTo>
                <a:lnTo>
                  <a:pt x="232739" y="1393100"/>
                </a:lnTo>
                <a:lnTo>
                  <a:pt x="204105" y="1393211"/>
                </a:lnTo>
                <a:lnTo>
                  <a:pt x="176027" y="1391765"/>
                </a:lnTo>
                <a:lnTo>
                  <a:pt x="121540" y="1384204"/>
                </a:lnTo>
                <a:lnTo>
                  <a:pt x="73947" y="1369970"/>
                </a:lnTo>
                <a:lnTo>
                  <a:pt x="37918" y="1348620"/>
                </a:lnTo>
                <a:lnTo>
                  <a:pt x="13010" y="1310813"/>
                </a:lnTo>
                <a:lnTo>
                  <a:pt x="2335" y="1250765"/>
                </a:lnTo>
                <a:lnTo>
                  <a:pt x="111" y="1172481"/>
                </a:lnTo>
                <a:lnTo>
                  <a:pt x="0" y="1128001"/>
                </a:lnTo>
                <a:lnTo>
                  <a:pt x="555" y="1079963"/>
                </a:lnTo>
                <a:lnTo>
                  <a:pt x="1723" y="1028312"/>
                </a:lnTo>
                <a:lnTo>
                  <a:pt x="3447" y="976549"/>
                </a:lnTo>
                <a:lnTo>
                  <a:pt x="5726" y="924674"/>
                </a:lnTo>
                <a:lnTo>
                  <a:pt x="8562" y="872689"/>
                </a:lnTo>
                <a:lnTo>
                  <a:pt x="11398" y="820703"/>
                </a:lnTo>
                <a:lnTo>
                  <a:pt x="13677" y="768829"/>
                </a:lnTo>
                <a:lnTo>
                  <a:pt x="15401" y="717066"/>
                </a:lnTo>
                <a:lnTo>
                  <a:pt x="16568" y="665414"/>
                </a:lnTo>
                <a:lnTo>
                  <a:pt x="16000" y="609592"/>
                </a:lnTo>
                <a:lnTo>
                  <a:pt x="15481" y="557180"/>
                </a:lnTo>
                <a:lnTo>
                  <a:pt x="15012" y="508179"/>
                </a:lnTo>
                <a:lnTo>
                  <a:pt x="14591" y="462587"/>
                </a:lnTo>
                <a:lnTo>
                  <a:pt x="14221" y="420406"/>
                </a:lnTo>
                <a:lnTo>
                  <a:pt x="13899" y="381634"/>
                </a:lnTo>
                <a:lnTo>
                  <a:pt x="13732" y="328870"/>
                </a:lnTo>
                <a:lnTo>
                  <a:pt x="14122" y="281778"/>
                </a:lnTo>
                <a:lnTo>
                  <a:pt x="15067" y="240356"/>
                </a:lnTo>
                <a:lnTo>
                  <a:pt x="18459" y="173692"/>
                </a:lnTo>
                <a:lnTo>
                  <a:pt x="22907" y="123875"/>
                </a:lnTo>
                <a:lnTo>
                  <a:pt x="31636" y="83399"/>
                </a:lnTo>
                <a:lnTo>
                  <a:pt x="54320" y="49594"/>
                </a:lnTo>
                <a:lnTo>
                  <a:pt x="90794" y="27354"/>
                </a:lnTo>
                <a:lnTo>
                  <a:pt x="141055" y="11342"/>
                </a:lnTo>
                <a:lnTo>
                  <a:pt x="210110" y="444"/>
                </a:lnTo>
                <a:lnTo>
                  <a:pt x="248084" y="0"/>
                </a:lnTo>
                <a:lnTo>
                  <a:pt x="285281" y="4003"/>
                </a:lnTo>
                <a:lnTo>
                  <a:pt x="355336" y="25019"/>
                </a:lnTo>
                <a:lnTo>
                  <a:pt x="408266" y="61493"/>
                </a:lnTo>
                <a:lnTo>
                  <a:pt x="427560" y="85400"/>
                </a:lnTo>
                <a:lnTo>
                  <a:pt x="485093" y="72311"/>
                </a:lnTo>
                <a:lnTo>
                  <a:pt x="539757" y="63542"/>
                </a:lnTo>
                <a:lnTo>
                  <a:pt x="591553" y="59094"/>
                </a:lnTo>
                <a:lnTo>
                  <a:pt x="640481" y="58967"/>
                </a:lnTo>
                <a:lnTo>
                  <a:pt x="686540" y="63161"/>
                </a:lnTo>
                <a:lnTo>
                  <a:pt x="729730" y="71675"/>
                </a:lnTo>
                <a:lnTo>
                  <a:pt x="770052" y="84511"/>
                </a:lnTo>
                <a:lnTo>
                  <a:pt x="813346" y="104156"/>
                </a:lnTo>
                <a:lnTo>
                  <a:pt x="852488" y="128101"/>
                </a:lnTo>
                <a:lnTo>
                  <a:pt x="887478" y="156345"/>
                </a:lnTo>
                <a:lnTo>
                  <a:pt x="918317" y="188889"/>
                </a:lnTo>
                <a:lnTo>
                  <a:pt x="945005" y="225733"/>
                </a:lnTo>
                <a:lnTo>
                  <a:pt x="967541" y="266877"/>
                </a:lnTo>
                <a:lnTo>
                  <a:pt x="985753" y="311604"/>
                </a:lnTo>
                <a:lnTo>
                  <a:pt x="999467" y="359197"/>
                </a:lnTo>
                <a:lnTo>
                  <a:pt x="1008684" y="409656"/>
                </a:lnTo>
                <a:lnTo>
                  <a:pt x="1013404" y="462982"/>
                </a:lnTo>
                <a:lnTo>
                  <a:pt x="1013627" y="519175"/>
                </a:lnTo>
                <a:lnTo>
                  <a:pt x="1009352" y="578234"/>
                </a:lnTo>
                <a:lnTo>
                  <a:pt x="1001680" y="624771"/>
                </a:lnTo>
                <a:lnTo>
                  <a:pt x="989337" y="666526"/>
                </a:lnTo>
                <a:lnTo>
                  <a:pt x="972324" y="703500"/>
                </a:lnTo>
                <a:lnTo>
                  <a:pt x="950640" y="735692"/>
                </a:lnTo>
                <a:lnTo>
                  <a:pt x="897264" y="788400"/>
                </a:lnTo>
                <a:lnTo>
                  <a:pt x="833213" y="827320"/>
                </a:lnTo>
                <a:lnTo>
                  <a:pt x="762491" y="854007"/>
                </a:lnTo>
                <a:lnTo>
                  <a:pt x="689100" y="870020"/>
                </a:lnTo>
                <a:lnTo>
                  <a:pt x="617042" y="877359"/>
                </a:lnTo>
                <a:lnTo>
                  <a:pt x="583015" y="878527"/>
                </a:lnTo>
                <a:lnTo>
                  <a:pt x="550323" y="878026"/>
                </a:lnTo>
                <a:lnTo>
                  <a:pt x="520077" y="876414"/>
                </a:lnTo>
                <a:lnTo>
                  <a:pt x="493389" y="874246"/>
                </a:lnTo>
                <a:lnTo>
                  <a:pt x="470260" y="871521"/>
                </a:lnTo>
                <a:lnTo>
                  <a:pt x="450689" y="868241"/>
                </a:lnTo>
                <a:lnTo>
                  <a:pt x="449800" y="897097"/>
                </a:lnTo>
                <a:lnTo>
                  <a:pt x="448910" y="926731"/>
                </a:lnTo>
                <a:lnTo>
                  <a:pt x="448020" y="957144"/>
                </a:lnTo>
                <a:lnTo>
                  <a:pt x="447131" y="988336"/>
                </a:lnTo>
                <a:lnTo>
                  <a:pt x="446130" y="1020416"/>
                </a:lnTo>
                <a:lnTo>
                  <a:pt x="444906" y="1053498"/>
                </a:lnTo>
                <a:lnTo>
                  <a:pt x="443461" y="1087581"/>
                </a:lnTo>
                <a:lnTo>
                  <a:pt x="441793" y="1122664"/>
                </a:lnTo>
                <a:lnTo>
                  <a:pt x="441126" y="1140456"/>
                </a:lnTo>
                <a:lnTo>
                  <a:pt x="440903" y="1158248"/>
                </a:lnTo>
                <a:lnTo>
                  <a:pt x="441126" y="1176039"/>
                </a:lnTo>
                <a:lnTo>
                  <a:pt x="441793" y="1193831"/>
                </a:lnTo>
                <a:lnTo>
                  <a:pt x="442237" y="1211401"/>
                </a:lnTo>
                <a:lnTo>
                  <a:pt x="438234" y="1261440"/>
                </a:lnTo>
                <a:lnTo>
                  <a:pt x="423112" y="1304585"/>
                </a:lnTo>
                <a:lnTo>
                  <a:pt x="399092" y="1337945"/>
                </a:lnTo>
                <a:lnTo>
                  <a:pt x="367957" y="1362409"/>
                </a:lnTo>
                <a:lnTo>
                  <a:pt x="350387" y="1371638"/>
                </a:lnTo>
                <a:lnTo>
                  <a:pt x="331483" y="1378866"/>
                </a:lnTo>
                <a:close/>
              </a:path>
              <a:path w="1014095" h="1393825">
                <a:moveTo>
                  <a:pt x="459585" y="594247"/>
                </a:moveTo>
                <a:lnTo>
                  <a:pt x="515407" y="598583"/>
                </a:lnTo>
                <a:lnTo>
                  <a:pt x="563667" y="599139"/>
                </a:lnTo>
                <a:lnTo>
                  <a:pt x="604366" y="595915"/>
                </a:lnTo>
                <a:lnTo>
                  <a:pt x="664358" y="578679"/>
                </a:lnTo>
                <a:lnTo>
                  <a:pt x="703055" y="550212"/>
                </a:lnTo>
                <a:lnTo>
                  <a:pt x="722626" y="511959"/>
                </a:lnTo>
                <a:lnTo>
                  <a:pt x="728409" y="469259"/>
                </a:lnTo>
                <a:lnTo>
                  <a:pt x="726463" y="446574"/>
                </a:lnTo>
                <a:lnTo>
                  <a:pt x="711339" y="406098"/>
                </a:lnTo>
                <a:lnTo>
                  <a:pt x="676645" y="377186"/>
                </a:lnTo>
                <a:lnTo>
                  <a:pt x="628607" y="358505"/>
                </a:lnTo>
                <a:lnTo>
                  <a:pt x="573452" y="348719"/>
                </a:lnTo>
                <a:lnTo>
                  <a:pt x="544652" y="347051"/>
                </a:lnTo>
                <a:lnTo>
                  <a:pt x="516963" y="347385"/>
                </a:lnTo>
                <a:lnTo>
                  <a:pt x="490387" y="349720"/>
                </a:lnTo>
                <a:lnTo>
                  <a:pt x="464922" y="354057"/>
                </a:lnTo>
                <a:lnTo>
                  <a:pt x="464709" y="392701"/>
                </a:lnTo>
                <a:lnTo>
                  <a:pt x="464068" y="436042"/>
                </a:lnTo>
                <a:lnTo>
                  <a:pt x="463001" y="484080"/>
                </a:lnTo>
                <a:lnTo>
                  <a:pt x="461506" y="536815"/>
                </a:lnTo>
                <a:lnTo>
                  <a:pt x="459585" y="594247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2910770" y="1293971"/>
            <a:ext cx="1000125" cy="1093470"/>
          </a:xfrm>
          <a:custGeom>
            <a:avLst/>
            <a:gdLst/>
            <a:ahLst/>
            <a:cxnLst/>
            <a:rect l="l" t="t" r="r" b="b"/>
            <a:pathLst>
              <a:path w="1000125" h="1093470">
                <a:moveTo>
                  <a:pt x="298048" y="1051425"/>
                </a:moveTo>
                <a:lnTo>
                  <a:pt x="252359" y="1029790"/>
                </a:lnTo>
                <a:lnTo>
                  <a:pt x="210655" y="1004740"/>
                </a:lnTo>
                <a:lnTo>
                  <a:pt x="172936" y="976273"/>
                </a:lnTo>
                <a:lnTo>
                  <a:pt x="139203" y="944390"/>
                </a:lnTo>
                <a:lnTo>
                  <a:pt x="109455" y="909091"/>
                </a:lnTo>
                <a:lnTo>
                  <a:pt x="83479" y="871265"/>
                </a:lnTo>
                <a:lnTo>
                  <a:pt x="61061" y="831803"/>
                </a:lnTo>
                <a:lnTo>
                  <a:pt x="42202" y="790704"/>
                </a:lnTo>
                <a:lnTo>
                  <a:pt x="26901" y="747968"/>
                </a:lnTo>
                <a:lnTo>
                  <a:pt x="15159" y="703595"/>
                </a:lnTo>
                <a:lnTo>
                  <a:pt x="6832" y="658262"/>
                </a:lnTo>
                <a:lnTo>
                  <a:pt x="1779" y="612643"/>
                </a:lnTo>
                <a:lnTo>
                  <a:pt x="0" y="566740"/>
                </a:lnTo>
                <a:lnTo>
                  <a:pt x="1494" y="520553"/>
                </a:lnTo>
                <a:lnTo>
                  <a:pt x="6262" y="474081"/>
                </a:lnTo>
                <a:lnTo>
                  <a:pt x="14197" y="428071"/>
                </a:lnTo>
                <a:lnTo>
                  <a:pt x="25193" y="383271"/>
                </a:lnTo>
                <a:lnTo>
                  <a:pt x="39248" y="339681"/>
                </a:lnTo>
                <a:lnTo>
                  <a:pt x="56364" y="297301"/>
                </a:lnTo>
                <a:lnTo>
                  <a:pt x="76539" y="256131"/>
                </a:lnTo>
                <a:lnTo>
                  <a:pt x="105674" y="207537"/>
                </a:lnTo>
                <a:lnTo>
                  <a:pt x="138811" y="163168"/>
                </a:lnTo>
                <a:lnTo>
                  <a:pt x="175952" y="123026"/>
                </a:lnTo>
                <a:lnTo>
                  <a:pt x="217096" y="87108"/>
                </a:lnTo>
                <a:lnTo>
                  <a:pt x="262187" y="56529"/>
                </a:lnTo>
                <a:lnTo>
                  <a:pt x="311170" y="32398"/>
                </a:lnTo>
                <a:lnTo>
                  <a:pt x="364045" y="14718"/>
                </a:lnTo>
                <a:lnTo>
                  <a:pt x="420812" y="3487"/>
                </a:lnTo>
                <a:lnTo>
                  <a:pt x="468779" y="0"/>
                </a:lnTo>
                <a:lnTo>
                  <a:pt x="518738" y="2348"/>
                </a:lnTo>
                <a:lnTo>
                  <a:pt x="570690" y="10532"/>
                </a:lnTo>
                <a:lnTo>
                  <a:pt x="624635" y="24552"/>
                </a:lnTo>
                <a:lnTo>
                  <a:pt x="680572" y="44408"/>
                </a:lnTo>
                <a:lnTo>
                  <a:pt x="731668" y="68705"/>
                </a:lnTo>
                <a:lnTo>
                  <a:pt x="778205" y="97116"/>
                </a:lnTo>
                <a:lnTo>
                  <a:pt x="820183" y="129642"/>
                </a:lnTo>
                <a:lnTo>
                  <a:pt x="857601" y="166282"/>
                </a:lnTo>
                <a:lnTo>
                  <a:pt x="890516" y="206091"/>
                </a:lnTo>
                <a:lnTo>
                  <a:pt x="918983" y="248124"/>
                </a:lnTo>
                <a:lnTo>
                  <a:pt x="943002" y="292382"/>
                </a:lnTo>
                <a:lnTo>
                  <a:pt x="962573" y="338863"/>
                </a:lnTo>
                <a:lnTo>
                  <a:pt x="977918" y="386845"/>
                </a:lnTo>
                <a:lnTo>
                  <a:pt x="989261" y="435606"/>
                </a:lnTo>
                <a:lnTo>
                  <a:pt x="996600" y="485145"/>
                </a:lnTo>
                <a:lnTo>
                  <a:pt x="999936" y="535462"/>
                </a:lnTo>
                <a:lnTo>
                  <a:pt x="999435" y="585724"/>
                </a:lnTo>
                <a:lnTo>
                  <a:pt x="995266" y="635097"/>
                </a:lnTo>
                <a:lnTo>
                  <a:pt x="987426" y="683579"/>
                </a:lnTo>
                <a:lnTo>
                  <a:pt x="975917" y="731172"/>
                </a:lnTo>
                <a:lnTo>
                  <a:pt x="959348" y="778154"/>
                </a:lnTo>
                <a:lnTo>
                  <a:pt x="938109" y="823023"/>
                </a:lnTo>
                <a:lnTo>
                  <a:pt x="912199" y="865779"/>
                </a:lnTo>
                <a:lnTo>
                  <a:pt x="881620" y="906422"/>
                </a:lnTo>
                <a:lnTo>
                  <a:pt x="846982" y="944174"/>
                </a:lnTo>
                <a:lnTo>
                  <a:pt x="808897" y="978257"/>
                </a:lnTo>
                <a:lnTo>
                  <a:pt x="767364" y="1008669"/>
                </a:lnTo>
                <a:lnTo>
                  <a:pt x="722383" y="1035413"/>
                </a:lnTo>
                <a:lnTo>
                  <a:pt x="674734" y="1057653"/>
                </a:lnTo>
                <a:lnTo>
                  <a:pt x="625195" y="1074555"/>
                </a:lnTo>
                <a:lnTo>
                  <a:pt x="573766" y="1086119"/>
                </a:lnTo>
                <a:lnTo>
                  <a:pt x="520446" y="1092347"/>
                </a:lnTo>
                <a:lnTo>
                  <a:pt x="476820" y="1092987"/>
                </a:lnTo>
                <a:lnTo>
                  <a:pt x="432768" y="1089215"/>
                </a:lnTo>
                <a:lnTo>
                  <a:pt x="388288" y="1081031"/>
                </a:lnTo>
                <a:lnTo>
                  <a:pt x="343382" y="1068434"/>
                </a:lnTo>
                <a:lnTo>
                  <a:pt x="298048" y="1051425"/>
                </a:lnTo>
                <a:close/>
              </a:path>
              <a:path w="1000125" h="1093470">
                <a:moveTo>
                  <a:pt x="383449" y="636876"/>
                </a:moveTo>
                <a:lnTo>
                  <a:pt x="401686" y="689362"/>
                </a:lnTo>
                <a:lnTo>
                  <a:pt x="431487" y="736510"/>
                </a:lnTo>
                <a:lnTo>
                  <a:pt x="470852" y="771649"/>
                </a:lnTo>
                <a:lnTo>
                  <a:pt x="517777" y="788106"/>
                </a:lnTo>
                <a:lnTo>
                  <a:pt x="543408" y="787884"/>
                </a:lnTo>
                <a:lnTo>
                  <a:pt x="596339" y="764755"/>
                </a:lnTo>
                <a:lnTo>
                  <a:pt x="642598" y="720497"/>
                </a:lnTo>
                <a:lnTo>
                  <a:pt x="671510" y="672459"/>
                </a:lnTo>
                <a:lnTo>
                  <a:pt x="688857" y="617972"/>
                </a:lnTo>
                <a:lnTo>
                  <a:pt x="697308" y="561038"/>
                </a:lnTo>
                <a:lnTo>
                  <a:pt x="698364" y="531904"/>
                </a:lnTo>
                <a:lnTo>
                  <a:pt x="697475" y="503104"/>
                </a:lnTo>
                <a:lnTo>
                  <a:pt x="690358" y="448838"/>
                </a:lnTo>
                <a:lnTo>
                  <a:pt x="679739" y="407194"/>
                </a:lnTo>
                <a:lnTo>
                  <a:pt x="656553" y="356654"/>
                </a:lnTo>
                <a:lnTo>
                  <a:pt x="633424" y="324407"/>
                </a:lnTo>
                <a:lnTo>
                  <a:pt x="604957" y="297052"/>
                </a:lnTo>
                <a:lnTo>
                  <a:pt x="554751" y="272699"/>
                </a:lnTo>
                <a:lnTo>
                  <a:pt x="536458" y="270364"/>
                </a:lnTo>
                <a:lnTo>
                  <a:pt x="517666" y="271810"/>
                </a:lnTo>
                <a:lnTo>
                  <a:pt x="479414" y="288712"/>
                </a:lnTo>
                <a:lnTo>
                  <a:pt x="440050" y="325741"/>
                </a:lnTo>
                <a:lnTo>
                  <a:pt x="408914" y="375558"/>
                </a:lnTo>
                <a:lnTo>
                  <a:pt x="389009" y="433326"/>
                </a:lnTo>
                <a:lnTo>
                  <a:pt x="378335" y="493374"/>
                </a:lnTo>
                <a:lnTo>
                  <a:pt x="376110" y="553977"/>
                </a:lnTo>
                <a:lnTo>
                  <a:pt x="377222" y="582833"/>
                </a:lnTo>
                <a:lnTo>
                  <a:pt x="379669" y="610466"/>
                </a:lnTo>
                <a:lnTo>
                  <a:pt x="383449" y="636876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4019200" y="1276108"/>
            <a:ext cx="920750" cy="1068070"/>
          </a:xfrm>
          <a:custGeom>
            <a:avLst/>
            <a:gdLst/>
            <a:ahLst/>
            <a:cxnLst/>
            <a:rect l="l" t="t" r="r" b="b"/>
            <a:pathLst>
              <a:path w="920750" h="1068070">
                <a:moveTo>
                  <a:pt x="177028" y="1063951"/>
                </a:moveTo>
                <a:lnTo>
                  <a:pt x="122763" y="1051719"/>
                </a:lnTo>
                <a:lnTo>
                  <a:pt x="80952" y="1032815"/>
                </a:lnTo>
                <a:lnTo>
                  <a:pt x="52040" y="1004571"/>
                </a:lnTo>
                <a:lnTo>
                  <a:pt x="36473" y="964317"/>
                </a:lnTo>
                <a:lnTo>
                  <a:pt x="31802" y="918947"/>
                </a:lnTo>
                <a:lnTo>
                  <a:pt x="28466" y="857566"/>
                </a:lnTo>
                <a:lnTo>
                  <a:pt x="25575" y="775723"/>
                </a:lnTo>
                <a:lnTo>
                  <a:pt x="23963" y="725461"/>
                </a:lnTo>
                <a:lnTo>
                  <a:pt x="22240" y="668972"/>
                </a:lnTo>
                <a:lnTo>
                  <a:pt x="20906" y="627507"/>
                </a:lnTo>
                <a:lnTo>
                  <a:pt x="19275" y="582583"/>
                </a:lnTo>
                <a:lnTo>
                  <a:pt x="17347" y="534199"/>
                </a:lnTo>
                <a:lnTo>
                  <a:pt x="15123" y="482356"/>
                </a:lnTo>
                <a:lnTo>
                  <a:pt x="12602" y="427053"/>
                </a:lnTo>
                <a:lnTo>
                  <a:pt x="9785" y="368290"/>
                </a:lnTo>
                <a:lnTo>
                  <a:pt x="7950" y="328759"/>
                </a:lnTo>
                <a:lnTo>
                  <a:pt x="6004" y="292008"/>
                </a:lnTo>
                <a:lnTo>
                  <a:pt x="3947" y="258037"/>
                </a:lnTo>
                <a:lnTo>
                  <a:pt x="1779" y="226845"/>
                </a:lnTo>
                <a:lnTo>
                  <a:pt x="222" y="198100"/>
                </a:lnTo>
                <a:lnTo>
                  <a:pt x="1112" y="146949"/>
                </a:lnTo>
                <a:lnTo>
                  <a:pt x="8062" y="103971"/>
                </a:lnTo>
                <a:lnTo>
                  <a:pt x="25409" y="67497"/>
                </a:lnTo>
                <a:lnTo>
                  <a:pt x="53376" y="38363"/>
                </a:lnTo>
                <a:lnTo>
                  <a:pt x="94297" y="17903"/>
                </a:lnTo>
                <a:lnTo>
                  <a:pt x="147950" y="5337"/>
                </a:lnTo>
                <a:lnTo>
                  <a:pt x="205329" y="0"/>
                </a:lnTo>
                <a:lnTo>
                  <a:pt x="234852" y="0"/>
                </a:lnTo>
                <a:lnTo>
                  <a:pt x="263819" y="1834"/>
                </a:lnTo>
                <a:lnTo>
                  <a:pt x="316750" y="11175"/>
                </a:lnTo>
                <a:lnTo>
                  <a:pt x="361396" y="28077"/>
                </a:lnTo>
                <a:lnTo>
                  <a:pt x="394089" y="67608"/>
                </a:lnTo>
                <a:lnTo>
                  <a:pt x="409545" y="55877"/>
                </a:lnTo>
                <a:lnTo>
                  <a:pt x="449243" y="29356"/>
                </a:lnTo>
                <a:lnTo>
                  <a:pt x="486939" y="13844"/>
                </a:lnTo>
                <a:lnTo>
                  <a:pt x="533309" y="6671"/>
                </a:lnTo>
                <a:lnTo>
                  <a:pt x="573786" y="5337"/>
                </a:lnTo>
                <a:lnTo>
                  <a:pt x="610926" y="8117"/>
                </a:lnTo>
                <a:lnTo>
                  <a:pt x="683873" y="30357"/>
                </a:lnTo>
                <a:lnTo>
                  <a:pt x="719679" y="49817"/>
                </a:lnTo>
                <a:lnTo>
                  <a:pt x="754095" y="73947"/>
                </a:lnTo>
                <a:lnTo>
                  <a:pt x="786176" y="101858"/>
                </a:lnTo>
                <a:lnTo>
                  <a:pt x="815922" y="133549"/>
                </a:lnTo>
                <a:lnTo>
                  <a:pt x="843333" y="169022"/>
                </a:lnTo>
                <a:lnTo>
                  <a:pt x="867463" y="207441"/>
                </a:lnTo>
                <a:lnTo>
                  <a:pt x="887367" y="247973"/>
                </a:lnTo>
                <a:lnTo>
                  <a:pt x="903046" y="290618"/>
                </a:lnTo>
                <a:lnTo>
                  <a:pt x="914499" y="335375"/>
                </a:lnTo>
                <a:lnTo>
                  <a:pt x="920671" y="381245"/>
                </a:lnTo>
                <a:lnTo>
                  <a:pt x="920504" y="427226"/>
                </a:lnTo>
                <a:lnTo>
                  <a:pt x="913999" y="473318"/>
                </a:lnTo>
                <a:lnTo>
                  <a:pt x="901155" y="519521"/>
                </a:lnTo>
                <a:lnTo>
                  <a:pt x="871799" y="552547"/>
                </a:lnTo>
                <a:lnTo>
                  <a:pt x="835771" y="566725"/>
                </a:lnTo>
                <a:lnTo>
                  <a:pt x="794850" y="574286"/>
                </a:lnTo>
                <a:lnTo>
                  <a:pt x="773055" y="575565"/>
                </a:lnTo>
                <a:lnTo>
                  <a:pt x="751538" y="575065"/>
                </a:lnTo>
                <a:lnTo>
                  <a:pt x="712840" y="568393"/>
                </a:lnTo>
                <a:lnTo>
                  <a:pt x="670529" y="543985"/>
                </a:lnTo>
                <a:lnTo>
                  <a:pt x="660966" y="517742"/>
                </a:lnTo>
                <a:lnTo>
                  <a:pt x="637837" y="425224"/>
                </a:lnTo>
                <a:lnTo>
                  <a:pt x="621157" y="389529"/>
                </a:lnTo>
                <a:lnTo>
                  <a:pt x="582571" y="366734"/>
                </a:lnTo>
                <a:lnTo>
                  <a:pt x="559553" y="364732"/>
                </a:lnTo>
                <a:lnTo>
                  <a:pt x="554216" y="364732"/>
                </a:lnTo>
                <a:lnTo>
                  <a:pt x="498393" y="383858"/>
                </a:lnTo>
                <a:lnTo>
                  <a:pt x="462587" y="437679"/>
                </a:lnTo>
                <a:lnTo>
                  <a:pt x="446930" y="508561"/>
                </a:lnTo>
                <a:lnTo>
                  <a:pt x="442838" y="554464"/>
                </a:lnTo>
                <a:lnTo>
                  <a:pt x="441237" y="607341"/>
                </a:lnTo>
                <a:lnTo>
                  <a:pt x="442126" y="667193"/>
                </a:lnTo>
                <a:lnTo>
                  <a:pt x="443405" y="726351"/>
                </a:lnTo>
                <a:lnTo>
                  <a:pt x="443683" y="777502"/>
                </a:lnTo>
                <a:lnTo>
                  <a:pt x="442960" y="820648"/>
                </a:lnTo>
                <a:lnTo>
                  <a:pt x="438402" y="885254"/>
                </a:lnTo>
                <a:lnTo>
                  <a:pt x="429061" y="934182"/>
                </a:lnTo>
                <a:lnTo>
                  <a:pt x="407989" y="984221"/>
                </a:lnTo>
                <a:lnTo>
                  <a:pt x="360840" y="1031370"/>
                </a:lnTo>
                <a:lnTo>
                  <a:pt x="292119" y="1059614"/>
                </a:lnTo>
                <a:lnTo>
                  <a:pt x="216504" y="1067620"/>
                </a:lnTo>
                <a:lnTo>
                  <a:pt x="177028" y="106395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0" i="0">
                <a:solidFill>
                  <a:srgbClr val="FFDE9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55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9947" y="272478"/>
            <a:ext cx="16065500" cy="2400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0" i="0">
                <a:solidFill>
                  <a:srgbClr val="FFDE9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31199" y="3123859"/>
            <a:ext cx="9702800" cy="4311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 u="heavy">
                <a:solidFill>
                  <a:schemeClr val="tx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9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hyperlink" Target="mailto:danield.unaame@educa.jcyl.es" TargetMode="External"/><Relationship Id="rId5" Type="http://schemas.openxmlformats.org/officeDocument/2006/relationships/image" Target="../media/image57.png"/><Relationship Id="rId10" Type="http://schemas.openxmlformats.org/officeDocument/2006/relationships/hyperlink" Target="mailto:juana.menbar@educa.jcyl.es" TargetMode="External"/><Relationship Id="rId4" Type="http://schemas.openxmlformats.org/officeDocument/2006/relationships/image" Target="../media/image56.png"/><Relationship Id="rId9" Type="http://schemas.openxmlformats.org/officeDocument/2006/relationships/hyperlink" Target="mailto:mtalvarezv@educa.jcyl.e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648896" y="999276"/>
            <a:ext cx="930275" cy="1012825"/>
            <a:chOff x="3648896" y="999276"/>
            <a:chExt cx="930275" cy="1012825"/>
          </a:xfrm>
        </p:grpSpPr>
        <p:sp>
          <p:nvSpPr>
            <p:cNvPr id="4" name="object 4"/>
            <p:cNvSpPr/>
            <p:nvPr/>
          </p:nvSpPr>
          <p:spPr>
            <a:xfrm>
              <a:off x="3669368" y="1019749"/>
              <a:ext cx="889635" cy="972185"/>
            </a:xfrm>
            <a:custGeom>
              <a:avLst/>
              <a:gdLst/>
              <a:ahLst/>
              <a:cxnLst/>
              <a:rect l="l" t="t" r="r" b="b"/>
              <a:pathLst>
                <a:path w="889635" h="972185">
                  <a:moveTo>
                    <a:pt x="262225" y="968031"/>
                  </a:moveTo>
                  <a:lnTo>
                    <a:pt x="221186" y="957922"/>
                  </a:lnTo>
                  <a:lnTo>
                    <a:pt x="177809" y="935856"/>
                  </a:lnTo>
                  <a:lnTo>
                    <a:pt x="157214" y="896817"/>
                  </a:lnTo>
                  <a:lnTo>
                    <a:pt x="152386" y="847027"/>
                  </a:lnTo>
                  <a:lnTo>
                    <a:pt x="149972" y="772493"/>
                  </a:lnTo>
                  <a:lnTo>
                    <a:pt x="149586" y="690995"/>
                  </a:lnTo>
                  <a:lnTo>
                    <a:pt x="149827" y="641266"/>
                  </a:lnTo>
                  <a:lnTo>
                    <a:pt x="150358" y="585550"/>
                  </a:lnTo>
                  <a:lnTo>
                    <a:pt x="151179" y="523847"/>
                  </a:lnTo>
                  <a:lnTo>
                    <a:pt x="150425" y="495331"/>
                  </a:lnTo>
                  <a:lnTo>
                    <a:pt x="149368" y="466513"/>
                  </a:lnTo>
                  <a:lnTo>
                    <a:pt x="148011" y="437394"/>
                  </a:lnTo>
                  <a:lnTo>
                    <a:pt x="146351" y="407973"/>
                  </a:lnTo>
                  <a:lnTo>
                    <a:pt x="144616" y="378401"/>
                  </a:lnTo>
                  <a:lnTo>
                    <a:pt x="143032" y="348829"/>
                  </a:lnTo>
                  <a:lnTo>
                    <a:pt x="141598" y="319257"/>
                  </a:lnTo>
                  <a:lnTo>
                    <a:pt x="140316" y="289685"/>
                  </a:lnTo>
                  <a:lnTo>
                    <a:pt x="123003" y="290175"/>
                  </a:lnTo>
                  <a:lnTo>
                    <a:pt x="106067" y="290439"/>
                  </a:lnTo>
                  <a:lnTo>
                    <a:pt x="89508" y="290477"/>
                  </a:lnTo>
                  <a:lnTo>
                    <a:pt x="73326" y="290288"/>
                  </a:lnTo>
                  <a:lnTo>
                    <a:pt x="31684" y="281236"/>
                  </a:lnTo>
                  <a:lnTo>
                    <a:pt x="14182" y="246232"/>
                  </a:lnTo>
                  <a:lnTo>
                    <a:pt x="3658" y="204137"/>
                  </a:lnTo>
                  <a:lnTo>
                    <a:pt x="0" y="156309"/>
                  </a:lnTo>
                  <a:lnTo>
                    <a:pt x="829" y="140768"/>
                  </a:lnTo>
                  <a:lnTo>
                    <a:pt x="14333" y="101993"/>
                  </a:lnTo>
                  <a:lnTo>
                    <a:pt x="56315" y="69101"/>
                  </a:lnTo>
                  <a:lnTo>
                    <a:pt x="94638" y="49789"/>
                  </a:lnTo>
                  <a:lnTo>
                    <a:pt x="138128" y="32966"/>
                  </a:lnTo>
                  <a:lnTo>
                    <a:pt x="179770" y="19086"/>
                  </a:lnTo>
                  <a:lnTo>
                    <a:pt x="220092" y="7468"/>
                  </a:lnTo>
                  <a:lnTo>
                    <a:pt x="265657" y="829"/>
                  </a:lnTo>
                  <a:lnTo>
                    <a:pt x="290590" y="0"/>
                  </a:lnTo>
                  <a:lnTo>
                    <a:pt x="315296" y="678"/>
                  </a:lnTo>
                  <a:lnTo>
                    <a:pt x="359051" y="6110"/>
                  </a:lnTo>
                  <a:lnTo>
                    <a:pt x="404050" y="22329"/>
                  </a:lnTo>
                  <a:lnTo>
                    <a:pt x="435810" y="50996"/>
                  </a:lnTo>
                  <a:lnTo>
                    <a:pt x="454141" y="95354"/>
                  </a:lnTo>
                  <a:lnTo>
                    <a:pt x="457649" y="131112"/>
                  </a:lnTo>
                  <a:lnTo>
                    <a:pt x="457159" y="143635"/>
                  </a:lnTo>
                  <a:lnTo>
                    <a:pt x="456442" y="156384"/>
                  </a:lnTo>
                  <a:lnTo>
                    <a:pt x="456103" y="169284"/>
                  </a:lnTo>
                  <a:lnTo>
                    <a:pt x="456140" y="182335"/>
                  </a:lnTo>
                  <a:lnTo>
                    <a:pt x="456555" y="195537"/>
                  </a:lnTo>
                  <a:lnTo>
                    <a:pt x="458438" y="256926"/>
                  </a:lnTo>
                  <a:lnTo>
                    <a:pt x="460225" y="314598"/>
                  </a:lnTo>
                  <a:lnTo>
                    <a:pt x="461915" y="368552"/>
                  </a:lnTo>
                  <a:lnTo>
                    <a:pt x="463508" y="418788"/>
                  </a:lnTo>
                  <a:lnTo>
                    <a:pt x="465005" y="465306"/>
                  </a:lnTo>
                  <a:lnTo>
                    <a:pt x="466702" y="518868"/>
                  </a:lnTo>
                  <a:lnTo>
                    <a:pt x="468173" y="567903"/>
                  </a:lnTo>
                  <a:lnTo>
                    <a:pt x="469418" y="612412"/>
                  </a:lnTo>
                  <a:lnTo>
                    <a:pt x="470436" y="652395"/>
                  </a:lnTo>
                  <a:lnTo>
                    <a:pt x="471643" y="720893"/>
                  </a:lnTo>
                  <a:lnTo>
                    <a:pt x="471794" y="749937"/>
                  </a:lnTo>
                  <a:lnTo>
                    <a:pt x="471643" y="775511"/>
                  </a:lnTo>
                  <a:lnTo>
                    <a:pt x="470134" y="818360"/>
                  </a:lnTo>
                  <a:lnTo>
                    <a:pt x="464363" y="865170"/>
                  </a:lnTo>
                  <a:lnTo>
                    <a:pt x="441015" y="919863"/>
                  </a:lnTo>
                  <a:lnTo>
                    <a:pt x="403597" y="950944"/>
                  </a:lnTo>
                  <a:lnTo>
                    <a:pt x="350036" y="968370"/>
                  </a:lnTo>
                  <a:lnTo>
                    <a:pt x="321369" y="971803"/>
                  </a:lnTo>
                  <a:lnTo>
                    <a:pt x="292099" y="971690"/>
                  </a:lnTo>
                  <a:lnTo>
                    <a:pt x="262225" y="968031"/>
                  </a:lnTo>
                  <a:close/>
                </a:path>
                <a:path w="889635" h="972185">
                  <a:moveTo>
                    <a:pt x="727212" y="33494"/>
                  </a:moveTo>
                  <a:lnTo>
                    <a:pt x="797597" y="41868"/>
                  </a:lnTo>
                  <a:lnTo>
                    <a:pt x="848216" y="66989"/>
                  </a:lnTo>
                  <a:lnTo>
                    <a:pt x="878995" y="110140"/>
                  </a:lnTo>
                  <a:lnTo>
                    <a:pt x="889255" y="173207"/>
                  </a:lnTo>
                  <a:lnTo>
                    <a:pt x="889255" y="445089"/>
                  </a:lnTo>
                  <a:lnTo>
                    <a:pt x="831016" y="445089"/>
                  </a:lnTo>
                  <a:lnTo>
                    <a:pt x="816230" y="393187"/>
                  </a:lnTo>
                  <a:lnTo>
                    <a:pt x="803198" y="405578"/>
                  </a:lnTo>
                  <a:lnTo>
                    <a:pt x="756181" y="435734"/>
                  </a:lnTo>
                  <a:lnTo>
                    <a:pt x="718461" y="448182"/>
                  </a:lnTo>
                  <a:lnTo>
                    <a:pt x="675311" y="452331"/>
                  </a:lnTo>
                  <a:lnTo>
                    <a:pt x="647662" y="450445"/>
                  </a:lnTo>
                  <a:lnTo>
                    <a:pt x="601192" y="435357"/>
                  </a:lnTo>
                  <a:lnTo>
                    <a:pt x="567320" y="405087"/>
                  </a:lnTo>
                  <a:lnTo>
                    <a:pt x="550120" y="359070"/>
                  </a:lnTo>
                  <a:lnTo>
                    <a:pt x="547970" y="330120"/>
                  </a:lnTo>
                  <a:lnTo>
                    <a:pt x="553393" y="292484"/>
                  </a:lnTo>
                  <a:lnTo>
                    <a:pt x="596779" y="236425"/>
                  </a:lnTo>
                  <a:lnTo>
                    <a:pt x="634741" y="218001"/>
                  </a:lnTo>
                  <a:lnTo>
                    <a:pt x="683550" y="205981"/>
                  </a:lnTo>
                  <a:lnTo>
                    <a:pt x="743205" y="200365"/>
                  </a:lnTo>
                  <a:lnTo>
                    <a:pt x="812609" y="197649"/>
                  </a:lnTo>
                  <a:lnTo>
                    <a:pt x="812609" y="170491"/>
                  </a:lnTo>
                  <a:lnTo>
                    <a:pt x="798012" y="123304"/>
                  </a:lnTo>
                  <a:lnTo>
                    <a:pt x="758218" y="101767"/>
                  </a:lnTo>
                  <a:lnTo>
                    <a:pt x="724798" y="97768"/>
                  </a:lnTo>
                  <a:lnTo>
                    <a:pt x="707636" y="98353"/>
                  </a:lnTo>
                  <a:lnTo>
                    <a:pt x="658412" y="107123"/>
                  </a:lnTo>
                  <a:lnTo>
                    <a:pt x="613715" y="123248"/>
                  </a:lnTo>
                  <a:lnTo>
                    <a:pt x="599872" y="129754"/>
                  </a:lnTo>
                  <a:lnTo>
                    <a:pt x="572714" y="69101"/>
                  </a:lnTo>
                  <a:lnTo>
                    <a:pt x="624936" y="48676"/>
                  </a:lnTo>
                  <a:lnTo>
                    <a:pt x="664353" y="39096"/>
                  </a:lnTo>
                  <a:lnTo>
                    <a:pt x="705844" y="34117"/>
                  </a:lnTo>
                  <a:lnTo>
                    <a:pt x="727212" y="33494"/>
                  </a:lnTo>
                  <a:close/>
                </a:path>
              </a:pathLst>
            </a:custGeom>
            <a:ln w="4094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5926" y="1252751"/>
              <a:ext cx="226524" cy="176734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4655782" y="940311"/>
            <a:ext cx="4865370" cy="1084580"/>
          </a:xfrm>
          <a:custGeom>
            <a:avLst/>
            <a:gdLst/>
            <a:ahLst/>
            <a:cxnLst/>
            <a:rect l="l" t="t" r="r" b="b"/>
            <a:pathLst>
              <a:path w="4865370" h="1084580">
                <a:moveTo>
                  <a:pt x="576428" y="1083679"/>
                </a:moveTo>
                <a:lnTo>
                  <a:pt x="536030" y="1065800"/>
                </a:lnTo>
                <a:lnTo>
                  <a:pt x="500951" y="1038680"/>
                </a:lnTo>
                <a:lnTo>
                  <a:pt x="462628" y="1003374"/>
                </a:lnTo>
                <a:lnTo>
                  <a:pt x="422042" y="961166"/>
                </a:lnTo>
                <a:lnTo>
                  <a:pt x="381909" y="915903"/>
                </a:lnTo>
                <a:lnTo>
                  <a:pt x="343209" y="868791"/>
                </a:lnTo>
                <a:lnTo>
                  <a:pt x="309110" y="823226"/>
                </a:lnTo>
                <a:lnTo>
                  <a:pt x="293985" y="801236"/>
                </a:lnTo>
                <a:lnTo>
                  <a:pt x="294400" y="837974"/>
                </a:lnTo>
                <a:lnTo>
                  <a:pt x="294098" y="900136"/>
                </a:lnTo>
                <a:lnTo>
                  <a:pt x="291533" y="948568"/>
                </a:lnTo>
                <a:lnTo>
                  <a:pt x="282178" y="991417"/>
                </a:lnTo>
                <a:lnTo>
                  <a:pt x="263696" y="1031626"/>
                </a:lnTo>
                <a:lnTo>
                  <a:pt x="233822" y="1060594"/>
                </a:lnTo>
                <a:lnTo>
                  <a:pt x="193462" y="1074777"/>
                </a:lnTo>
                <a:lnTo>
                  <a:pt x="143069" y="1079605"/>
                </a:lnTo>
                <a:lnTo>
                  <a:pt x="114138" y="1078851"/>
                </a:lnTo>
                <a:lnTo>
                  <a:pt x="67215" y="1071005"/>
                </a:lnTo>
                <a:lnTo>
                  <a:pt x="23876" y="1042565"/>
                </a:lnTo>
                <a:lnTo>
                  <a:pt x="8486" y="1006957"/>
                </a:lnTo>
                <a:lnTo>
                  <a:pt x="1810" y="955584"/>
                </a:lnTo>
                <a:lnTo>
                  <a:pt x="0" y="884369"/>
                </a:lnTo>
                <a:lnTo>
                  <a:pt x="678" y="841067"/>
                </a:lnTo>
                <a:lnTo>
                  <a:pt x="1547" y="802201"/>
                </a:lnTo>
                <a:lnTo>
                  <a:pt x="2223" y="758990"/>
                </a:lnTo>
                <a:lnTo>
                  <a:pt x="2706" y="711433"/>
                </a:lnTo>
                <a:lnTo>
                  <a:pt x="2996" y="659531"/>
                </a:lnTo>
                <a:lnTo>
                  <a:pt x="3092" y="603284"/>
                </a:lnTo>
                <a:lnTo>
                  <a:pt x="3055" y="552363"/>
                </a:lnTo>
                <a:lnTo>
                  <a:pt x="2941" y="505817"/>
                </a:lnTo>
                <a:lnTo>
                  <a:pt x="2753" y="463647"/>
                </a:lnTo>
                <a:lnTo>
                  <a:pt x="2489" y="425852"/>
                </a:lnTo>
                <a:lnTo>
                  <a:pt x="2225" y="391791"/>
                </a:lnTo>
                <a:lnTo>
                  <a:pt x="2036" y="360824"/>
                </a:lnTo>
                <a:lnTo>
                  <a:pt x="1923" y="332949"/>
                </a:lnTo>
                <a:lnTo>
                  <a:pt x="1885" y="308167"/>
                </a:lnTo>
                <a:lnTo>
                  <a:pt x="2112" y="285951"/>
                </a:lnTo>
                <a:lnTo>
                  <a:pt x="3922" y="247628"/>
                </a:lnTo>
                <a:lnTo>
                  <a:pt x="10335" y="202855"/>
                </a:lnTo>
                <a:lnTo>
                  <a:pt x="25913" y="156988"/>
                </a:lnTo>
                <a:lnTo>
                  <a:pt x="56805" y="114440"/>
                </a:lnTo>
                <a:lnTo>
                  <a:pt x="98221" y="92940"/>
                </a:lnTo>
                <a:lnTo>
                  <a:pt x="152009" y="83661"/>
                </a:lnTo>
                <a:lnTo>
                  <a:pt x="195009" y="79437"/>
                </a:lnTo>
                <a:lnTo>
                  <a:pt x="253131" y="75902"/>
                </a:lnTo>
                <a:lnTo>
                  <a:pt x="308173" y="74953"/>
                </a:lnTo>
                <a:lnTo>
                  <a:pt x="360137" y="76592"/>
                </a:lnTo>
                <a:lnTo>
                  <a:pt x="409021" y="80816"/>
                </a:lnTo>
                <a:lnTo>
                  <a:pt x="454826" y="87627"/>
                </a:lnTo>
                <a:lnTo>
                  <a:pt x="497553" y="97025"/>
                </a:lnTo>
                <a:lnTo>
                  <a:pt x="537200" y="109009"/>
                </a:lnTo>
                <a:lnTo>
                  <a:pt x="587363" y="129673"/>
                </a:lnTo>
                <a:lnTo>
                  <a:pt x="631154" y="154489"/>
                </a:lnTo>
                <a:lnTo>
                  <a:pt x="668572" y="183458"/>
                </a:lnTo>
                <a:lnTo>
                  <a:pt x="699616" y="216578"/>
                </a:lnTo>
                <a:lnTo>
                  <a:pt x="724288" y="253851"/>
                </a:lnTo>
                <a:lnTo>
                  <a:pt x="742273" y="294914"/>
                </a:lnTo>
                <a:lnTo>
                  <a:pt x="753256" y="339405"/>
                </a:lnTo>
                <a:lnTo>
                  <a:pt x="757240" y="387324"/>
                </a:lnTo>
                <a:lnTo>
                  <a:pt x="754222" y="438670"/>
                </a:lnTo>
                <a:lnTo>
                  <a:pt x="744204" y="493445"/>
                </a:lnTo>
                <a:lnTo>
                  <a:pt x="732888" y="530033"/>
                </a:lnTo>
                <a:lnTo>
                  <a:pt x="696677" y="590988"/>
                </a:lnTo>
                <a:lnTo>
                  <a:pt x="643795" y="636477"/>
                </a:lnTo>
                <a:lnTo>
                  <a:pt x="582840" y="671481"/>
                </a:lnTo>
                <a:lnTo>
                  <a:pt x="549873" y="685362"/>
                </a:lnTo>
                <a:lnTo>
                  <a:pt x="573373" y="710106"/>
                </a:lnTo>
                <a:lnTo>
                  <a:pt x="620145" y="763214"/>
                </a:lnTo>
                <a:lnTo>
                  <a:pt x="666238" y="820246"/>
                </a:lnTo>
                <a:lnTo>
                  <a:pt x="709389" y="875769"/>
                </a:lnTo>
                <a:lnTo>
                  <a:pt x="740771" y="918958"/>
                </a:lnTo>
                <a:lnTo>
                  <a:pt x="749522" y="951849"/>
                </a:lnTo>
                <a:lnTo>
                  <a:pt x="747221" y="968408"/>
                </a:lnTo>
                <a:lnTo>
                  <a:pt x="722100" y="1014803"/>
                </a:lnTo>
                <a:lnTo>
                  <a:pt x="693358" y="1041584"/>
                </a:lnTo>
                <a:lnTo>
                  <a:pt x="660165" y="1062707"/>
                </a:lnTo>
                <a:lnTo>
                  <a:pt x="624294" y="1077455"/>
                </a:lnTo>
                <a:lnTo>
                  <a:pt x="591402" y="1083792"/>
                </a:lnTo>
                <a:lnTo>
                  <a:pt x="576428" y="1083679"/>
                </a:lnTo>
                <a:close/>
              </a:path>
              <a:path w="4865370" h="1084580">
                <a:moveTo>
                  <a:pt x="286743" y="465684"/>
                </a:moveTo>
                <a:lnTo>
                  <a:pt x="288025" y="479414"/>
                </a:lnTo>
                <a:lnTo>
                  <a:pt x="291872" y="489221"/>
                </a:lnTo>
                <a:lnTo>
                  <a:pt x="298285" y="495105"/>
                </a:lnTo>
                <a:lnTo>
                  <a:pt x="307262" y="497066"/>
                </a:lnTo>
                <a:lnTo>
                  <a:pt x="345019" y="495482"/>
                </a:lnTo>
                <a:lnTo>
                  <a:pt x="411707" y="490050"/>
                </a:lnTo>
                <a:lnTo>
                  <a:pt x="466249" y="480885"/>
                </a:lnTo>
                <a:lnTo>
                  <a:pt x="506383" y="463684"/>
                </a:lnTo>
                <a:lnTo>
                  <a:pt x="537200" y="419062"/>
                </a:lnTo>
                <a:lnTo>
                  <a:pt x="538557" y="397600"/>
                </a:lnTo>
                <a:lnTo>
                  <a:pt x="535389" y="372743"/>
                </a:lnTo>
                <a:lnTo>
                  <a:pt x="505817" y="341964"/>
                </a:lnTo>
                <a:lnTo>
                  <a:pt x="461120" y="327819"/>
                </a:lnTo>
                <a:lnTo>
                  <a:pt x="407596" y="319483"/>
                </a:lnTo>
                <a:lnTo>
                  <a:pt x="354751" y="315824"/>
                </a:lnTo>
                <a:lnTo>
                  <a:pt x="312090" y="314806"/>
                </a:lnTo>
                <a:lnTo>
                  <a:pt x="302962" y="315937"/>
                </a:lnTo>
                <a:lnTo>
                  <a:pt x="285837" y="365652"/>
                </a:lnTo>
                <a:lnTo>
                  <a:pt x="285309" y="382135"/>
                </a:lnTo>
                <a:lnTo>
                  <a:pt x="285536" y="398694"/>
                </a:lnTo>
                <a:lnTo>
                  <a:pt x="286064" y="415328"/>
                </a:lnTo>
                <a:lnTo>
                  <a:pt x="286441" y="432038"/>
                </a:lnTo>
                <a:lnTo>
                  <a:pt x="286667" y="448823"/>
                </a:lnTo>
                <a:lnTo>
                  <a:pt x="286743" y="465684"/>
                </a:lnTo>
                <a:close/>
              </a:path>
              <a:path w="4865370" h="1084580">
                <a:moveTo>
                  <a:pt x="1114733" y="1011257"/>
                </a:moveTo>
                <a:lnTo>
                  <a:pt x="1077164" y="1001526"/>
                </a:lnTo>
                <a:lnTo>
                  <a:pt x="1008364" y="970747"/>
                </a:lnTo>
                <a:lnTo>
                  <a:pt x="948352" y="925446"/>
                </a:lnTo>
                <a:lnTo>
                  <a:pt x="899166" y="869018"/>
                </a:lnTo>
                <a:lnTo>
                  <a:pt x="878760" y="836843"/>
                </a:lnTo>
                <a:lnTo>
                  <a:pt x="861522" y="802594"/>
                </a:lnTo>
                <a:lnTo>
                  <a:pt x="847830" y="766836"/>
                </a:lnTo>
                <a:lnTo>
                  <a:pt x="837683" y="729569"/>
                </a:lnTo>
                <a:lnTo>
                  <a:pt x="831082" y="690793"/>
                </a:lnTo>
                <a:lnTo>
                  <a:pt x="828367" y="651225"/>
                </a:lnTo>
                <a:lnTo>
                  <a:pt x="829875" y="611582"/>
                </a:lnTo>
                <a:lnTo>
                  <a:pt x="835609" y="571864"/>
                </a:lnTo>
                <a:lnTo>
                  <a:pt x="845567" y="532070"/>
                </a:lnTo>
                <a:lnTo>
                  <a:pt x="859975" y="491899"/>
                </a:lnTo>
                <a:lnTo>
                  <a:pt x="877854" y="454670"/>
                </a:lnTo>
                <a:lnTo>
                  <a:pt x="899204" y="420383"/>
                </a:lnTo>
                <a:lnTo>
                  <a:pt x="924023" y="389038"/>
                </a:lnTo>
                <a:lnTo>
                  <a:pt x="951596" y="360635"/>
                </a:lnTo>
                <a:lnTo>
                  <a:pt x="981206" y="335174"/>
                </a:lnTo>
                <a:lnTo>
                  <a:pt x="1012852" y="312656"/>
                </a:lnTo>
                <a:lnTo>
                  <a:pt x="1046536" y="293079"/>
                </a:lnTo>
                <a:lnTo>
                  <a:pt x="1081615" y="276483"/>
                </a:lnTo>
                <a:lnTo>
                  <a:pt x="1117448" y="262904"/>
                </a:lnTo>
                <a:lnTo>
                  <a:pt x="1191378" y="244799"/>
                </a:lnTo>
                <a:lnTo>
                  <a:pt x="1265761" y="239065"/>
                </a:lnTo>
                <a:lnTo>
                  <a:pt x="1302160" y="240951"/>
                </a:lnTo>
                <a:lnTo>
                  <a:pt x="1372696" y="254266"/>
                </a:lnTo>
                <a:lnTo>
                  <a:pt x="1436366" y="280519"/>
                </a:lnTo>
                <a:lnTo>
                  <a:pt x="1491889" y="319785"/>
                </a:lnTo>
                <a:lnTo>
                  <a:pt x="1535644" y="372290"/>
                </a:lnTo>
                <a:lnTo>
                  <a:pt x="1566310" y="438111"/>
                </a:lnTo>
                <a:lnTo>
                  <a:pt x="1575212" y="476094"/>
                </a:lnTo>
                <a:lnTo>
                  <a:pt x="1579587" y="517472"/>
                </a:lnTo>
                <a:lnTo>
                  <a:pt x="1579436" y="562245"/>
                </a:lnTo>
                <a:lnTo>
                  <a:pt x="1569629" y="599512"/>
                </a:lnTo>
                <a:lnTo>
                  <a:pt x="1545036" y="631649"/>
                </a:lnTo>
                <a:lnTo>
                  <a:pt x="1508373" y="658958"/>
                </a:lnTo>
                <a:lnTo>
                  <a:pt x="1462355" y="681741"/>
                </a:lnTo>
                <a:lnTo>
                  <a:pt x="1409246" y="699846"/>
                </a:lnTo>
                <a:lnTo>
                  <a:pt x="1351309" y="713123"/>
                </a:lnTo>
                <a:lnTo>
                  <a:pt x="1290807" y="722025"/>
                </a:lnTo>
                <a:lnTo>
                  <a:pt x="1230003" y="727004"/>
                </a:lnTo>
                <a:lnTo>
                  <a:pt x="1171915" y="728362"/>
                </a:lnTo>
                <a:lnTo>
                  <a:pt x="1119561" y="726400"/>
                </a:lnTo>
                <a:lnTo>
                  <a:pt x="1132008" y="756199"/>
                </a:lnTo>
                <a:lnTo>
                  <a:pt x="1162787" y="799048"/>
                </a:lnTo>
                <a:lnTo>
                  <a:pt x="1201148" y="820548"/>
                </a:lnTo>
                <a:lnTo>
                  <a:pt x="1245506" y="826583"/>
                </a:lnTo>
                <a:lnTo>
                  <a:pt x="1269835" y="824169"/>
                </a:lnTo>
                <a:lnTo>
                  <a:pt x="1320982" y="812099"/>
                </a:lnTo>
                <a:lnTo>
                  <a:pt x="1374242" y="792787"/>
                </a:lnTo>
                <a:lnTo>
                  <a:pt x="1396158" y="782602"/>
                </a:lnTo>
                <a:lnTo>
                  <a:pt x="1416036" y="776190"/>
                </a:lnTo>
                <a:lnTo>
                  <a:pt x="1433877" y="773550"/>
                </a:lnTo>
                <a:lnTo>
                  <a:pt x="1449681" y="774681"/>
                </a:lnTo>
                <a:lnTo>
                  <a:pt x="1464505" y="779962"/>
                </a:lnTo>
                <a:lnTo>
                  <a:pt x="1494379" y="804102"/>
                </a:lnTo>
                <a:lnTo>
                  <a:pt x="1518217" y="836692"/>
                </a:lnTo>
                <a:lnTo>
                  <a:pt x="1526968" y="866867"/>
                </a:lnTo>
                <a:lnTo>
                  <a:pt x="1526931" y="883313"/>
                </a:lnTo>
                <a:lnTo>
                  <a:pt x="1509165" y="928576"/>
                </a:lnTo>
                <a:lnTo>
                  <a:pt x="1479517" y="956112"/>
                </a:lnTo>
                <a:lnTo>
                  <a:pt x="1438177" y="980856"/>
                </a:lnTo>
                <a:lnTo>
                  <a:pt x="1389933" y="999112"/>
                </a:lnTo>
                <a:lnTo>
                  <a:pt x="1338635" y="1011786"/>
                </a:lnTo>
                <a:lnTo>
                  <a:pt x="1285337" y="1019141"/>
                </a:lnTo>
                <a:lnTo>
                  <a:pt x="1232530" y="1021857"/>
                </a:lnTo>
                <a:lnTo>
                  <a:pt x="1206466" y="1021517"/>
                </a:lnTo>
                <a:lnTo>
                  <a:pt x="1181270" y="1020197"/>
                </a:lnTo>
                <a:lnTo>
                  <a:pt x="1157582" y="1018047"/>
                </a:lnTo>
                <a:lnTo>
                  <a:pt x="1135403" y="1015067"/>
                </a:lnTo>
                <a:lnTo>
                  <a:pt x="1114733" y="1011257"/>
                </a:lnTo>
                <a:close/>
              </a:path>
              <a:path w="4865370" h="1084580">
                <a:moveTo>
                  <a:pt x="1119561" y="577937"/>
                </a:moveTo>
                <a:lnTo>
                  <a:pt x="1161128" y="579672"/>
                </a:lnTo>
                <a:lnTo>
                  <a:pt x="1214312" y="580351"/>
                </a:lnTo>
                <a:lnTo>
                  <a:pt x="1234567" y="580087"/>
                </a:lnTo>
                <a:lnTo>
                  <a:pt x="1275304" y="577974"/>
                </a:lnTo>
                <a:lnTo>
                  <a:pt x="1315438" y="573599"/>
                </a:lnTo>
                <a:lnTo>
                  <a:pt x="1363983" y="561038"/>
                </a:lnTo>
                <a:lnTo>
                  <a:pt x="1391141" y="529656"/>
                </a:lnTo>
                <a:lnTo>
                  <a:pt x="1389443" y="511475"/>
                </a:lnTo>
                <a:lnTo>
                  <a:pt x="1363983" y="470512"/>
                </a:lnTo>
                <a:lnTo>
                  <a:pt x="1315777" y="449238"/>
                </a:lnTo>
                <a:lnTo>
                  <a:pt x="1276134" y="445617"/>
                </a:lnTo>
                <a:lnTo>
                  <a:pt x="1255803" y="446975"/>
                </a:lnTo>
                <a:lnTo>
                  <a:pt x="1214915" y="456027"/>
                </a:lnTo>
                <a:lnTo>
                  <a:pt x="1177347" y="473680"/>
                </a:lnTo>
                <a:lnTo>
                  <a:pt x="1146719" y="500084"/>
                </a:lnTo>
                <a:lnTo>
                  <a:pt x="1126350" y="534936"/>
                </a:lnTo>
                <a:lnTo>
                  <a:pt x="1119561" y="577937"/>
                </a:lnTo>
                <a:close/>
              </a:path>
              <a:path w="4865370" h="1084580">
                <a:moveTo>
                  <a:pt x="1920996" y="1022121"/>
                </a:moveTo>
                <a:lnTo>
                  <a:pt x="1880260" y="1019858"/>
                </a:lnTo>
                <a:lnTo>
                  <a:pt x="1837712" y="1013068"/>
                </a:lnTo>
                <a:lnTo>
                  <a:pt x="1795768" y="999489"/>
                </a:lnTo>
                <a:lnTo>
                  <a:pt x="1756841" y="976857"/>
                </a:lnTo>
                <a:lnTo>
                  <a:pt x="1723346" y="943513"/>
                </a:lnTo>
                <a:lnTo>
                  <a:pt x="1697697" y="897797"/>
                </a:lnTo>
                <a:lnTo>
                  <a:pt x="1675367" y="823566"/>
                </a:lnTo>
                <a:lnTo>
                  <a:pt x="1667371" y="779660"/>
                </a:lnTo>
                <a:lnTo>
                  <a:pt x="1661487" y="731228"/>
                </a:lnTo>
                <a:lnTo>
                  <a:pt x="1657262" y="679477"/>
                </a:lnTo>
                <a:lnTo>
                  <a:pt x="1654244" y="625614"/>
                </a:lnTo>
                <a:lnTo>
                  <a:pt x="1652434" y="569638"/>
                </a:lnTo>
                <a:lnTo>
                  <a:pt x="1651830" y="511550"/>
                </a:lnTo>
                <a:lnTo>
                  <a:pt x="1652094" y="478131"/>
                </a:lnTo>
                <a:lnTo>
                  <a:pt x="1654207" y="424419"/>
                </a:lnTo>
                <a:lnTo>
                  <a:pt x="1665862" y="370932"/>
                </a:lnTo>
                <a:lnTo>
                  <a:pt x="1695019" y="337551"/>
                </a:lnTo>
                <a:lnTo>
                  <a:pt x="1730891" y="323859"/>
                </a:lnTo>
                <a:lnTo>
                  <a:pt x="1778643" y="317635"/>
                </a:lnTo>
                <a:lnTo>
                  <a:pt x="1796070" y="317220"/>
                </a:lnTo>
                <a:lnTo>
                  <a:pt x="1813534" y="317748"/>
                </a:lnTo>
                <a:lnTo>
                  <a:pt x="1861852" y="325669"/>
                </a:lnTo>
                <a:lnTo>
                  <a:pt x="1898289" y="343095"/>
                </a:lnTo>
                <a:lnTo>
                  <a:pt x="1925070" y="377043"/>
                </a:lnTo>
                <a:lnTo>
                  <a:pt x="1932425" y="418949"/>
                </a:lnTo>
                <a:lnTo>
                  <a:pt x="1932463" y="432491"/>
                </a:lnTo>
                <a:lnTo>
                  <a:pt x="1932199" y="447993"/>
                </a:lnTo>
                <a:lnTo>
                  <a:pt x="1932010" y="466136"/>
                </a:lnTo>
                <a:lnTo>
                  <a:pt x="1931897" y="486920"/>
                </a:lnTo>
                <a:lnTo>
                  <a:pt x="1931860" y="510343"/>
                </a:lnTo>
                <a:lnTo>
                  <a:pt x="1932048" y="531353"/>
                </a:lnTo>
                <a:lnTo>
                  <a:pt x="1933557" y="572694"/>
                </a:lnTo>
                <a:lnTo>
                  <a:pt x="1936499" y="613732"/>
                </a:lnTo>
                <a:lnTo>
                  <a:pt x="1940422" y="658090"/>
                </a:lnTo>
                <a:lnTo>
                  <a:pt x="1946306" y="704372"/>
                </a:lnTo>
                <a:lnTo>
                  <a:pt x="1963846" y="754162"/>
                </a:lnTo>
                <a:lnTo>
                  <a:pt x="1999453" y="778302"/>
                </a:lnTo>
                <a:lnTo>
                  <a:pt x="2013258" y="777020"/>
                </a:lnTo>
                <a:lnTo>
                  <a:pt x="2043471" y="746014"/>
                </a:lnTo>
                <a:lnTo>
                  <a:pt x="2048337" y="692604"/>
                </a:lnTo>
                <a:lnTo>
                  <a:pt x="2048073" y="668614"/>
                </a:lnTo>
                <a:lnTo>
                  <a:pt x="2047885" y="641305"/>
                </a:lnTo>
                <a:lnTo>
                  <a:pt x="2047772" y="610677"/>
                </a:lnTo>
                <a:lnTo>
                  <a:pt x="2047734" y="576730"/>
                </a:lnTo>
                <a:lnTo>
                  <a:pt x="2048036" y="536596"/>
                </a:lnTo>
                <a:lnTo>
                  <a:pt x="2050450" y="472624"/>
                </a:lnTo>
                <a:lnTo>
                  <a:pt x="2055277" y="428794"/>
                </a:lnTo>
                <a:lnTo>
                  <a:pt x="2067046" y="382399"/>
                </a:lnTo>
                <a:lnTo>
                  <a:pt x="2092620" y="344265"/>
                </a:lnTo>
                <a:lnTo>
                  <a:pt x="2131018" y="320237"/>
                </a:lnTo>
                <a:lnTo>
                  <a:pt x="2174697" y="309865"/>
                </a:lnTo>
                <a:lnTo>
                  <a:pt x="2188653" y="309525"/>
                </a:lnTo>
                <a:lnTo>
                  <a:pt x="2201855" y="310770"/>
                </a:lnTo>
                <a:lnTo>
                  <a:pt x="2250211" y="325971"/>
                </a:lnTo>
                <a:lnTo>
                  <a:pt x="2289138" y="346792"/>
                </a:lnTo>
                <a:lnTo>
                  <a:pt x="2307243" y="384813"/>
                </a:lnTo>
                <a:lnTo>
                  <a:pt x="2310977" y="434263"/>
                </a:lnTo>
                <a:lnTo>
                  <a:pt x="2311694" y="482506"/>
                </a:lnTo>
                <a:lnTo>
                  <a:pt x="2311770" y="512456"/>
                </a:lnTo>
                <a:lnTo>
                  <a:pt x="2311694" y="546479"/>
                </a:lnTo>
                <a:lnTo>
                  <a:pt x="2311468" y="584575"/>
                </a:lnTo>
                <a:lnTo>
                  <a:pt x="2311279" y="627462"/>
                </a:lnTo>
                <a:lnTo>
                  <a:pt x="2311317" y="675856"/>
                </a:lnTo>
                <a:lnTo>
                  <a:pt x="2311581" y="729757"/>
                </a:lnTo>
                <a:lnTo>
                  <a:pt x="2312071" y="789165"/>
                </a:lnTo>
                <a:lnTo>
                  <a:pt x="2313429" y="840917"/>
                </a:lnTo>
                <a:lnTo>
                  <a:pt x="2315089" y="885124"/>
                </a:lnTo>
                <a:lnTo>
                  <a:pt x="2315542" y="904587"/>
                </a:lnTo>
                <a:lnTo>
                  <a:pt x="2311468" y="953924"/>
                </a:lnTo>
                <a:lnTo>
                  <a:pt x="2294834" y="992058"/>
                </a:lnTo>
                <a:lnTo>
                  <a:pt x="2261678" y="1018349"/>
                </a:lnTo>
                <a:lnTo>
                  <a:pt x="2209852" y="1032003"/>
                </a:lnTo>
                <a:lnTo>
                  <a:pt x="2170623" y="1034417"/>
                </a:lnTo>
                <a:lnTo>
                  <a:pt x="2150330" y="1033587"/>
                </a:lnTo>
                <a:lnTo>
                  <a:pt x="2112008" y="1028156"/>
                </a:lnTo>
                <a:lnTo>
                  <a:pt x="2065613" y="1010993"/>
                </a:lnTo>
                <a:lnTo>
                  <a:pt x="2044112" y="983496"/>
                </a:lnTo>
                <a:lnTo>
                  <a:pt x="2033589" y="990889"/>
                </a:lnTo>
                <a:lnTo>
                  <a:pt x="1997793" y="1011522"/>
                </a:lnTo>
                <a:lnTo>
                  <a:pt x="1949210" y="1021366"/>
                </a:lnTo>
                <a:lnTo>
                  <a:pt x="1935895" y="1021932"/>
                </a:lnTo>
                <a:lnTo>
                  <a:pt x="1920996" y="1022121"/>
                </a:lnTo>
                <a:close/>
              </a:path>
              <a:path w="4865370" h="1084580">
                <a:moveTo>
                  <a:pt x="2487066" y="1010050"/>
                </a:moveTo>
                <a:lnTo>
                  <a:pt x="2435352" y="993643"/>
                </a:lnTo>
                <a:lnTo>
                  <a:pt x="2403630" y="967050"/>
                </a:lnTo>
                <a:lnTo>
                  <a:pt x="2392541" y="924805"/>
                </a:lnTo>
                <a:lnTo>
                  <a:pt x="2390504" y="866415"/>
                </a:lnTo>
                <a:lnTo>
                  <a:pt x="2390542" y="840766"/>
                </a:lnTo>
                <a:lnTo>
                  <a:pt x="2390655" y="810892"/>
                </a:lnTo>
                <a:lnTo>
                  <a:pt x="2390844" y="776793"/>
                </a:lnTo>
                <a:lnTo>
                  <a:pt x="2391108" y="738471"/>
                </a:lnTo>
                <a:lnTo>
                  <a:pt x="2391221" y="695395"/>
                </a:lnTo>
                <a:lnTo>
                  <a:pt x="2390957" y="647039"/>
                </a:lnTo>
                <a:lnTo>
                  <a:pt x="2390316" y="593402"/>
                </a:lnTo>
                <a:lnTo>
                  <a:pt x="2389297" y="534484"/>
                </a:lnTo>
                <a:lnTo>
                  <a:pt x="2389146" y="507665"/>
                </a:lnTo>
                <a:lnTo>
                  <a:pt x="2388693" y="482733"/>
                </a:lnTo>
                <a:lnTo>
                  <a:pt x="2387939" y="459686"/>
                </a:lnTo>
                <a:lnTo>
                  <a:pt x="2386883" y="438526"/>
                </a:lnTo>
                <a:lnTo>
                  <a:pt x="2386166" y="419025"/>
                </a:lnTo>
                <a:lnTo>
                  <a:pt x="2389901" y="369122"/>
                </a:lnTo>
                <a:lnTo>
                  <a:pt x="2406535" y="331101"/>
                </a:lnTo>
                <a:lnTo>
                  <a:pt x="2439690" y="305301"/>
                </a:lnTo>
                <a:lnTo>
                  <a:pt x="2491517" y="291646"/>
                </a:lnTo>
                <a:lnTo>
                  <a:pt x="2530745" y="289232"/>
                </a:lnTo>
                <a:lnTo>
                  <a:pt x="2551038" y="290062"/>
                </a:lnTo>
                <a:lnTo>
                  <a:pt x="2589361" y="295494"/>
                </a:lnTo>
                <a:lnTo>
                  <a:pt x="2635756" y="312656"/>
                </a:lnTo>
                <a:lnTo>
                  <a:pt x="2657256" y="340153"/>
                </a:lnTo>
                <a:lnTo>
                  <a:pt x="2667779" y="332760"/>
                </a:lnTo>
                <a:lnTo>
                  <a:pt x="2703613" y="312128"/>
                </a:lnTo>
                <a:lnTo>
                  <a:pt x="2741219" y="303226"/>
                </a:lnTo>
                <a:lnTo>
                  <a:pt x="2780372" y="301529"/>
                </a:lnTo>
                <a:lnTo>
                  <a:pt x="2800514" y="302094"/>
                </a:lnTo>
                <a:lnTo>
                  <a:pt x="2842156" y="306621"/>
                </a:lnTo>
                <a:lnTo>
                  <a:pt x="2885006" y="316201"/>
                </a:lnTo>
                <a:lnTo>
                  <a:pt x="2925441" y="334005"/>
                </a:lnTo>
                <a:lnTo>
                  <a:pt x="2962255" y="361125"/>
                </a:lnTo>
                <a:lnTo>
                  <a:pt x="2991827" y="400957"/>
                </a:lnTo>
                <a:lnTo>
                  <a:pt x="3016382" y="460705"/>
                </a:lnTo>
                <a:lnTo>
                  <a:pt x="3026755" y="500084"/>
                </a:lnTo>
                <a:lnTo>
                  <a:pt x="3034790" y="543989"/>
                </a:lnTo>
                <a:lnTo>
                  <a:pt x="3040485" y="592421"/>
                </a:lnTo>
                <a:lnTo>
                  <a:pt x="3044446" y="644172"/>
                </a:lnTo>
                <a:lnTo>
                  <a:pt x="3047275" y="698035"/>
                </a:lnTo>
                <a:lnTo>
                  <a:pt x="3048972" y="754011"/>
                </a:lnTo>
                <a:lnTo>
                  <a:pt x="3049538" y="812099"/>
                </a:lnTo>
                <a:lnTo>
                  <a:pt x="3049274" y="836352"/>
                </a:lnTo>
                <a:lnTo>
                  <a:pt x="3047162" y="878296"/>
                </a:lnTo>
                <a:lnTo>
                  <a:pt x="3035506" y="926917"/>
                </a:lnTo>
                <a:lnTo>
                  <a:pt x="3004652" y="961128"/>
                </a:lnTo>
                <a:lnTo>
                  <a:pt x="2965046" y="976857"/>
                </a:lnTo>
                <a:lnTo>
                  <a:pt x="2933664" y="980026"/>
                </a:lnTo>
                <a:lnTo>
                  <a:pt x="2917973" y="979007"/>
                </a:lnTo>
                <a:lnTo>
                  <a:pt x="2873916" y="965089"/>
                </a:lnTo>
                <a:lnTo>
                  <a:pt x="2844382" y="937101"/>
                </a:lnTo>
                <a:lnTo>
                  <a:pt x="2828125" y="902248"/>
                </a:lnTo>
                <a:lnTo>
                  <a:pt x="2825900" y="859022"/>
                </a:lnTo>
                <a:lnTo>
                  <a:pt x="2826088" y="845292"/>
                </a:lnTo>
                <a:lnTo>
                  <a:pt x="2826201" y="830053"/>
                </a:lnTo>
                <a:lnTo>
                  <a:pt x="2826239" y="813306"/>
                </a:lnTo>
                <a:lnTo>
                  <a:pt x="2826088" y="792296"/>
                </a:lnTo>
                <a:lnTo>
                  <a:pt x="2824881" y="750956"/>
                </a:lnTo>
                <a:lnTo>
                  <a:pt x="2822391" y="709917"/>
                </a:lnTo>
                <a:lnTo>
                  <a:pt x="2818167" y="665559"/>
                </a:lnTo>
                <a:lnTo>
                  <a:pt x="2812283" y="619277"/>
                </a:lnTo>
                <a:lnTo>
                  <a:pt x="2794856" y="569487"/>
                </a:lnTo>
                <a:lnTo>
                  <a:pt x="2758646" y="545347"/>
                </a:lnTo>
                <a:lnTo>
                  <a:pt x="2737900" y="548289"/>
                </a:lnTo>
                <a:lnTo>
                  <a:pt x="2705914" y="571826"/>
                </a:lnTo>
                <a:lnTo>
                  <a:pt x="2686224" y="619730"/>
                </a:lnTo>
                <a:lnTo>
                  <a:pt x="2676568" y="696979"/>
                </a:lnTo>
                <a:lnTo>
                  <a:pt x="2675361" y="746920"/>
                </a:lnTo>
                <a:lnTo>
                  <a:pt x="2675060" y="787053"/>
                </a:lnTo>
                <a:lnTo>
                  <a:pt x="2674154" y="821755"/>
                </a:lnTo>
                <a:lnTo>
                  <a:pt x="2670533" y="874864"/>
                </a:lnTo>
                <a:lnTo>
                  <a:pt x="2664498" y="912583"/>
                </a:lnTo>
                <a:lnTo>
                  <a:pt x="2645072" y="961883"/>
                </a:lnTo>
                <a:lnTo>
                  <a:pt x="2611578" y="992964"/>
                </a:lnTo>
                <a:lnTo>
                  <a:pt x="2564353" y="1010390"/>
                </a:lnTo>
                <a:lnTo>
                  <a:pt x="2539119" y="1013822"/>
                </a:lnTo>
                <a:lnTo>
                  <a:pt x="2513356" y="1013709"/>
                </a:lnTo>
                <a:lnTo>
                  <a:pt x="2487066" y="1010050"/>
                </a:lnTo>
                <a:close/>
              </a:path>
              <a:path w="4865370" h="1084580">
                <a:moveTo>
                  <a:pt x="3225739" y="1081265"/>
                </a:moveTo>
                <a:lnTo>
                  <a:pt x="3176968" y="1068817"/>
                </a:lnTo>
                <a:lnTo>
                  <a:pt x="3141134" y="1037586"/>
                </a:lnTo>
                <a:lnTo>
                  <a:pt x="3134345" y="985457"/>
                </a:lnTo>
                <a:lnTo>
                  <a:pt x="3132044" y="923598"/>
                </a:lnTo>
                <a:lnTo>
                  <a:pt x="3131591" y="865811"/>
                </a:lnTo>
                <a:lnTo>
                  <a:pt x="3131667" y="831449"/>
                </a:lnTo>
                <a:lnTo>
                  <a:pt x="3131893" y="792937"/>
                </a:lnTo>
                <a:lnTo>
                  <a:pt x="3132270" y="750277"/>
                </a:lnTo>
                <a:lnTo>
                  <a:pt x="3132798" y="703467"/>
                </a:lnTo>
                <a:lnTo>
                  <a:pt x="3132497" y="674385"/>
                </a:lnTo>
                <a:lnTo>
                  <a:pt x="3131591" y="645077"/>
                </a:lnTo>
                <a:lnTo>
                  <a:pt x="3130083" y="615543"/>
                </a:lnTo>
                <a:lnTo>
                  <a:pt x="3127970" y="585782"/>
                </a:lnTo>
                <a:lnTo>
                  <a:pt x="3125783" y="555946"/>
                </a:lnTo>
                <a:lnTo>
                  <a:pt x="3124047" y="526186"/>
                </a:lnTo>
                <a:lnTo>
                  <a:pt x="3122765" y="496500"/>
                </a:lnTo>
                <a:lnTo>
                  <a:pt x="3121935" y="466891"/>
                </a:lnTo>
                <a:lnTo>
                  <a:pt x="3122048" y="439016"/>
                </a:lnTo>
                <a:lnTo>
                  <a:pt x="3122954" y="389830"/>
                </a:lnTo>
                <a:lnTo>
                  <a:pt x="3125745" y="349847"/>
                </a:lnTo>
                <a:lnTo>
                  <a:pt x="3144869" y="312392"/>
                </a:lnTo>
                <a:lnTo>
                  <a:pt x="3180966" y="295418"/>
                </a:lnTo>
                <a:lnTo>
                  <a:pt x="3228907" y="287648"/>
                </a:lnTo>
                <a:lnTo>
                  <a:pt x="3245844" y="286894"/>
                </a:lnTo>
                <a:lnTo>
                  <a:pt x="3263157" y="287044"/>
                </a:lnTo>
                <a:lnTo>
                  <a:pt x="3310231" y="292250"/>
                </a:lnTo>
                <a:lnTo>
                  <a:pt x="3355192" y="310657"/>
                </a:lnTo>
                <a:lnTo>
                  <a:pt x="3384236" y="349885"/>
                </a:lnTo>
                <a:lnTo>
                  <a:pt x="3390196" y="391603"/>
                </a:lnTo>
                <a:lnTo>
                  <a:pt x="3389894" y="401711"/>
                </a:lnTo>
                <a:lnTo>
                  <a:pt x="3389442" y="411971"/>
                </a:lnTo>
                <a:lnTo>
                  <a:pt x="3389291" y="422231"/>
                </a:lnTo>
                <a:lnTo>
                  <a:pt x="3389442" y="432491"/>
                </a:lnTo>
                <a:lnTo>
                  <a:pt x="3389894" y="442750"/>
                </a:lnTo>
                <a:lnTo>
                  <a:pt x="3391777" y="506940"/>
                </a:lnTo>
                <a:lnTo>
                  <a:pt x="3393564" y="566253"/>
                </a:lnTo>
                <a:lnTo>
                  <a:pt x="3395253" y="620689"/>
                </a:lnTo>
                <a:lnTo>
                  <a:pt x="3396847" y="670250"/>
                </a:lnTo>
                <a:lnTo>
                  <a:pt x="3398343" y="714934"/>
                </a:lnTo>
                <a:lnTo>
                  <a:pt x="3399965" y="764987"/>
                </a:lnTo>
                <a:lnTo>
                  <a:pt x="3401210" y="809534"/>
                </a:lnTo>
                <a:lnTo>
                  <a:pt x="3402077" y="848574"/>
                </a:lnTo>
                <a:lnTo>
                  <a:pt x="3402568" y="882106"/>
                </a:lnTo>
                <a:lnTo>
                  <a:pt x="3402606" y="911037"/>
                </a:lnTo>
                <a:lnTo>
                  <a:pt x="3402115" y="936271"/>
                </a:lnTo>
                <a:lnTo>
                  <a:pt x="3399550" y="975650"/>
                </a:lnTo>
                <a:lnTo>
                  <a:pt x="3390724" y="1016501"/>
                </a:lnTo>
                <a:lnTo>
                  <a:pt x="3362887" y="1056672"/>
                </a:lnTo>
                <a:lnTo>
                  <a:pt x="3324112" y="1075833"/>
                </a:lnTo>
                <a:lnTo>
                  <a:pt x="3276283" y="1084131"/>
                </a:lnTo>
                <a:lnTo>
                  <a:pt x="3251351" y="1084094"/>
                </a:lnTo>
                <a:lnTo>
                  <a:pt x="3225739" y="1081265"/>
                </a:lnTo>
                <a:close/>
              </a:path>
              <a:path w="4865370" h="1084580">
                <a:moveTo>
                  <a:pt x="3124350" y="154272"/>
                </a:moveTo>
                <a:lnTo>
                  <a:pt x="3133251" y="113384"/>
                </a:lnTo>
                <a:lnTo>
                  <a:pt x="3159956" y="82454"/>
                </a:lnTo>
                <a:lnTo>
                  <a:pt x="3202353" y="62991"/>
                </a:lnTo>
                <a:lnTo>
                  <a:pt x="3258328" y="56503"/>
                </a:lnTo>
                <a:lnTo>
                  <a:pt x="3287033" y="58087"/>
                </a:lnTo>
                <a:lnTo>
                  <a:pt x="3335616" y="70761"/>
                </a:lnTo>
                <a:lnTo>
                  <a:pt x="3371600" y="95882"/>
                </a:lnTo>
                <a:lnTo>
                  <a:pt x="3390007" y="132093"/>
                </a:lnTo>
                <a:lnTo>
                  <a:pt x="3392308" y="154272"/>
                </a:lnTo>
                <a:lnTo>
                  <a:pt x="3390158" y="175470"/>
                </a:lnTo>
                <a:lnTo>
                  <a:pt x="3372958" y="211077"/>
                </a:lnTo>
                <a:lnTo>
                  <a:pt x="3338784" y="237104"/>
                </a:lnTo>
                <a:lnTo>
                  <a:pt x="3288995" y="250381"/>
                </a:lnTo>
                <a:lnTo>
                  <a:pt x="3258328" y="252041"/>
                </a:lnTo>
                <a:lnTo>
                  <a:pt x="3227172" y="250306"/>
                </a:lnTo>
                <a:lnTo>
                  <a:pt x="3177081" y="236425"/>
                </a:lnTo>
                <a:lnTo>
                  <a:pt x="3143360" y="209493"/>
                </a:lnTo>
                <a:lnTo>
                  <a:pt x="3126462" y="174490"/>
                </a:lnTo>
                <a:lnTo>
                  <a:pt x="3124350" y="154272"/>
                </a:lnTo>
                <a:close/>
              </a:path>
              <a:path w="4865370" h="1084580">
                <a:moveTo>
                  <a:pt x="3677154" y="1020914"/>
                </a:moveTo>
                <a:lnTo>
                  <a:pt x="3638831" y="1002205"/>
                </a:lnTo>
                <a:lnTo>
                  <a:pt x="3604732" y="979875"/>
                </a:lnTo>
                <a:lnTo>
                  <a:pt x="3574859" y="953924"/>
                </a:lnTo>
                <a:lnTo>
                  <a:pt x="3549209" y="924352"/>
                </a:lnTo>
                <a:lnTo>
                  <a:pt x="3527558" y="892102"/>
                </a:lnTo>
                <a:lnTo>
                  <a:pt x="3509679" y="858117"/>
                </a:lnTo>
                <a:lnTo>
                  <a:pt x="3495572" y="822396"/>
                </a:lnTo>
                <a:lnTo>
                  <a:pt x="3485237" y="784941"/>
                </a:lnTo>
                <a:lnTo>
                  <a:pt x="3478523" y="746467"/>
                </a:lnTo>
                <a:lnTo>
                  <a:pt x="3475279" y="707691"/>
                </a:lnTo>
                <a:lnTo>
                  <a:pt x="3475506" y="668614"/>
                </a:lnTo>
                <a:lnTo>
                  <a:pt x="3479202" y="629235"/>
                </a:lnTo>
                <a:lnTo>
                  <a:pt x="3486256" y="590346"/>
                </a:lnTo>
                <a:lnTo>
                  <a:pt x="3496553" y="552740"/>
                </a:lnTo>
                <a:lnTo>
                  <a:pt x="3510094" y="516416"/>
                </a:lnTo>
                <a:lnTo>
                  <a:pt x="3526880" y="481375"/>
                </a:lnTo>
                <a:lnTo>
                  <a:pt x="3546645" y="448408"/>
                </a:lnTo>
                <a:lnTo>
                  <a:pt x="3594322" y="391075"/>
                </a:lnTo>
                <a:lnTo>
                  <a:pt x="3652825" y="345962"/>
                </a:lnTo>
                <a:lnTo>
                  <a:pt x="3721927" y="317597"/>
                </a:lnTo>
                <a:lnTo>
                  <a:pt x="3760438" y="309978"/>
                </a:lnTo>
                <a:lnTo>
                  <a:pt x="3801326" y="307639"/>
                </a:lnTo>
                <a:lnTo>
                  <a:pt x="3844326" y="311487"/>
                </a:lnTo>
                <a:lnTo>
                  <a:pt x="3889439" y="321520"/>
                </a:lnTo>
                <a:lnTo>
                  <a:pt x="3936664" y="337739"/>
                </a:lnTo>
                <a:lnTo>
                  <a:pt x="3971328" y="354223"/>
                </a:lnTo>
                <a:lnTo>
                  <a:pt x="4031377" y="395563"/>
                </a:lnTo>
                <a:lnTo>
                  <a:pt x="4079092" y="447427"/>
                </a:lnTo>
                <a:lnTo>
                  <a:pt x="4114699" y="505968"/>
                </a:lnTo>
                <a:lnTo>
                  <a:pt x="4138387" y="570053"/>
                </a:lnTo>
                <a:lnTo>
                  <a:pt x="4151061" y="636741"/>
                </a:lnTo>
                <a:lnTo>
                  <a:pt x="4153324" y="670877"/>
                </a:lnTo>
                <a:lnTo>
                  <a:pt x="4152984" y="704976"/>
                </a:lnTo>
                <a:lnTo>
                  <a:pt x="4144837" y="771362"/>
                </a:lnTo>
                <a:lnTo>
                  <a:pt x="4125789" y="835523"/>
                </a:lnTo>
                <a:lnTo>
                  <a:pt x="4093803" y="894968"/>
                </a:lnTo>
                <a:lnTo>
                  <a:pt x="4049558" y="948153"/>
                </a:lnTo>
                <a:lnTo>
                  <a:pt x="3995544" y="991907"/>
                </a:lnTo>
                <a:lnTo>
                  <a:pt x="3932703" y="1025138"/>
                </a:lnTo>
                <a:lnTo>
                  <a:pt x="3864205" y="1044451"/>
                </a:lnTo>
                <a:lnTo>
                  <a:pt x="3790991" y="1048751"/>
                </a:lnTo>
                <a:lnTo>
                  <a:pt x="3753498" y="1044149"/>
                </a:lnTo>
                <a:lnTo>
                  <a:pt x="3715552" y="1034870"/>
                </a:lnTo>
                <a:lnTo>
                  <a:pt x="3677154" y="1020914"/>
                </a:lnTo>
                <a:close/>
              </a:path>
              <a:path w="4865370" h="1084580">
                <a:moveTo>
                  <a:pt x="3735091" y="739678"/>
                </a:moveTo>
                <a:lnTo>
                  <a:pt x="3756591" y="791730"/>
                </a:lnTo>
                <a:lnTo>
                  <a:pt x="3794386" y="831109"/>
                </a:lnTo>
                <a:lnTo>
                  <a:pt x="3826221" y="842274"/>
                </a:lnTo>
                <a:lnTo>
                  <a:pt x="3843610" y="842124"/>
                </a:lnTo>
                <a:lnTo>
                  <a:pt x="3879518" y="826432"/>
                </a:lnTo>
                <a:lnTo>
                  <a:pt x="3910901" y="796408"/>
                </a:lnTo>
                <a:lnTo>
                  <a:pt x="3937267" y="745713"/>
                </a:lnTo>
                <a:lnTo>
                  <a:pt x="3945867" y="707691"/>
                </a:lnTo>
                <a:lnTo>
                  <a:pt x="3948734" y="668463"/>
                </a:lnTo>
                <a:lnTo>
                  <a:pt x="3948130" y="648925"/>
                </a:lnTo>
                <a:lnTo>
                  <a:pt x="3939077" y="594835"/>
                </a:lnTo>
                <a:lnTo>
                  <a:pt x="3920369" y="549572"/>
                </a:lnTo>
                <a:lnTo>
                  <a:pt x="3895474" y="518000"/>
                </a:lnTo>
                <a:lnTo>
                  <a:pt x="3863186" y="496161"/>
                </a:lnTo>
                <a:lnTo>
                  <a:pt x="3838895" y="491031"/>
                </a:lnTo>
                <a:lnTo>
                  <a:pt x="3826146" y="492012"/>
                </a:lnTo>
                <a:lnTo>
                  <a:pt x="3786993" y="513965"/>
                </a:lnTo>
                <a:lnTo>
                  <a:pt x="3761947" y="544744"/>
                </a:lnTo>
                <a:lnTo>
                  <a:pt x="3744747" y="581558"/>
                </a:lnTo>
                <a:lnTo>
                  <a:pt x="3734487" y="621842"/>
                </a:lnTo>
                <a:lnTo>
                  <a:pt x="3730263" y="663032"/>
                </a:lnTo>
                <a:lnTo>
                  <a:pt x="3730112" y="683438"/>
                </a:lnTo>
                <a:lnTo>
                  <a:pt x="3730866" y="703014"/>
                </a:lnTo>
                <a:lnTo>
                  <a:pt x="3732526" y="721761"/>
                </a:lnTo>
                <a:lnTo>
                  <a:pt x="3735091" y="739678"/>
                </a:lnTo>
                <a:close/>
              </a:path>
              <a:path w="4865370" h="1084580">
                <a:moveTo>
                  <a:pt x="3715778" y="250834"/>
                </a:moveTo>
                <a:lnTo>
                  <a:pt x="3709555" y="239065"/>
                </a:lnTo>
                <a:lnTo>
                  <a:pt x="3706575" y="226693"/>
                </a:lnTo>
                <a:lnTo>
                  <a:pt x="3706839" y="213718"/>
                </a:lnTo>
                <a:lnTo>
                  <a:pt x="3721059" y="173584"/>
                </a:lnTo>
                <a:lnTo>
                  <a:pt x="3745614" y="124775"/>
                </a:lnTo>
                <a:lnTo>
                  <a:pt x="3773074" y="79512"/>
                </a:lnTo>
                <a:lnTo>
                  <a:pt x="3802684" y="40586"/>
                </a:lnTo>
                <a:lnTo>
                  <a:pt x="3834670" y="13428"/>
                </a:lnTo>
                <a:lnTo>
                  <a:pt x="3869183" y="0"/>
                </a:lnTo>
                <a:lnTo>
                  <a:pt x="3887628" y="678"/>
                </a:lnTo>
                <a:lnTo>
                  <a:pt x="3927007" y="17879"/>
                </a:lnTo>
                <a:lnTo>
                  <a:pt x="3955297" y="49902"/>
                </a:lnTo>
                <a:lnTo>
                  <a:pt x="3960427" y="79852"/>
                </a:lnTo>
                <a:lnTo>
                  <a:pt x="3956881" y="95581"/>
                </a:lnTo>
                <a:lnTo>
                  <a:pt x="3922594" y="142918"/>
                </a:lnTo>
                <a:lnTo>
                  <a:pt x="3893324" y="173999"/>
                </a:lnTo>
                <a:lnTo>
                  <a:pt x="3862771" y="205306"/>
                </a:lnTo>
                <a:lnTo>
                  <a:pt x="3832294" y="232766"/>
                </a:lnTo>
                <a:lnTo>
                  <a:pt x="3787898" y="263055"/>
                </a:lnTo>
                <a:lnTo>
                  <a:pt x="3747689" y="272221"/>
                </a:lnTo>
                <a:lnTo>
                  <a:pt x="3735996" y="268788"/>
                </a:lnTo>
                <a:lnTo>
                  <a:pt x="3725359" y="261659"/>
                </a:lnTo>
                <a:lnTo>
                  <a:pt x="3715778" y="250834"/>
                </a:lnTo>
                <a:close/>
              </a:path>
              <a:path w="4865370" h="1084580">
                <a:moveTo>
                  <a:pt x="4302367" y="1010050"/>
                </a:moveTo>
                <a:lnTo>
                  <a:pt x="4250654" y="993643"/>
                </a:lnTo>
                <a:lnTo>
                  <a:pt x="4218932" y="967050"/>
                </a:lnTo>
                <a:lnTo>
                  <a:pt x="4207843" y="924805"/>
                </a:lnTo>
                <a:lnTo>
                  <a:pt x="4205806" y="866415"/>
                </a:lnTo>
                <a:lnTo>
                  <a:pt x="4205844" y="840766"/>
                </a:lnTo>
                <a:lnTo>
                  <a:pt x="4205957" y="810892"/>
                </a:lnTo>
                <a:lnTo>
                  <a:pt x="4206145" y="776793"/>
                </a:lnTo>
                <a:lnTo>
                  <a:pt x="4206409" y="738471"/>
                </a:lnTo>
                <a:lnTo>
                  <a:pt x="4206523" y="695395"/>
                </a:lnTo>
                <a:lnTo>
                  <a:pt x="4206259" y="647039"/>
                </a:lnTo>
                <a:lnTo>
                  <a:pt x="4205617" y="593402"/>
                </a:lnTo>
                <a:lnTo>
                  <a:pt x="4204599" y="534484"/>
                </a:lnTo>
                <a:lnTo>
                  <a:pt x="4204448" y="507665"/>
                </a:lnTo>
                <a:lnTo>
                  <a:pt x="4203995" y="482733"/>
                </a:lnTo>
                <a:lnTo>
                  <a:pt x="4203241" y="459686"/>
                </a:lnTo>
                <a:lnTo>
                  <a:pt x="4202184" y="438526"/>
                </a:lnTo>
                <a:lnTo>
                  <a:pt x="4201468" y="419025"/>
                </a:lnTo>
                <a:lnTo>
                  <a:pt x="4205202" y="369122"/>
                </a:lnTo>
                <a:lnTo>
                  <a:pt x="4221837" y="331101"/>
                </a:lnTo>
                <a:lnTo>
                  <a:pt x="4254992" y="305301"/>
                </a:lnTo>
                <a:lnTo>
                  <a:pt x="4306818" y="291646"/>
                </a:lnTo>
                <a:lnTo>
                  <a:pt x="4346047" y="289232"/>
                </a:lnTo>
                <a:lnTo>
                  <a:pt x="4366340" y="290062"/>
                </a:lnTo>
                <a:lnTo>
                  <a:pt x="4404662" y="295494"/>
                </a:lnTo>
                <a:lnTo>
                  <a:pt x="4451058" y="312656"/>
                </a:lnTo>
                <a:lnTo>
                  <a:pt x="4472557" y="340153"/>
                </a:lnTo>
                <a:lnTo>
                  <a:pt x="4483081" y="332760"/>
                </a:lnTo>
                <a:lnTo>
                  <a:pt x="4518915" y="312128"/>
                </a:lnTo>
                <a:lnTo>
                  <a:pt x="4556521" y="303226"/>
                </a:lnTo>
                <a:lnTo>
                  <a:pt x="4595674" y="301529"/>
                </a:lnTo>
                <a:lnTo>
                  <a:pt x="4615816" y="302094"/>
                </a:lnTo>
                <a:lnTo>
                  <a:pt x="4657458" y="306621"/>
                </a:lnTo>
                <a:lnTo>
                  <a:pt x="4700307" y="316201"/>
                </a:lnTo>
                <a:lnTo>
                  <a:pt x="4740743" y="334005"/>
                </a:lnTo>
                <a:lnTo>
                  <a:pt x="4777557" y="361125"/>
                </a:lnTo>
                <a:lnTo>
                  <a:pt x="4807129" y="400957"/>
                </a:lnTo>
                <a:lnTo>
                  <a:pt x="4831684" y="460705"/>
                </a:lnTo>
                <a:lnTo>
                  <a:pt x="4842057" y="500084"/>
                </a:lnTo>
                <a:lnTo>
                  <a:pt x="4850091" y="543989"/>
                </a:lnTo>
                <a:lnTo>
                  <a:pt x="4855787" y="592421"/>
                </a:lnTo>
                <a:lnTo>
                  <a:pt x="4859748" y="644172"/>
                </a:lnTo>
                <a:lnTo>
                  <a:pt x="4862576" y="698035"/>
                </a:lnTo>
                <a:lnTo>
                  <a:pt x="4864274" y="754011"/>
                </a:lnTo>
                <a:lnTo>
                  <a:pt x="4864840" y="812099"/>
                </a:lnTo>
                <a:lnTo>
                  <a:pt x="4864576" y="836352"/>
                </a:lnTo>
                <a:lnTo>
                  <a:pt x="4862463" y="878296"/>
                </a:lnTo>
                <a:lnTo>
                  <a:pt x="4850808" y="926917"/>
                </a:lnTo>
                <a:lnTo>
                  <a:pt x="4819954" y="961128"/>
                </a:lnTo>
                <a:lnTo>
                  <a:pt x="4780348" y="976857"/>
                </a:lnTo>
                <a:lnTo>
                  <a:pt x="4748966" y="980026"/>
                </a:lnTo>
                <a:lnTo>
                  <a:pt x="4733274" y="979007"/>
                </a:lnTo>
                <a:lnTo>
                  <a:pt x="4689218" y="965089"/>
                </a:lnTo>
                <a:lnTo>
                  <a:pt x="4659684" y="937101"/>
                </a:lnTo>
                <a:lnTo>
                  <a:pt x="4643427" y="902248"/>
                </a:lnTo>
                <a:lnTo>
                  <a:pt x="4641202" y="859022"/>
                </a:lnTo>
                <a:lnTo>
                  <a:pt x="4641390" y="845292"/>
                </a:lnTo>
                <a:lnTo>
                  <a:pt x="4641503" y="830053"/>
                </a:lnTo>
                <a:lnTo>
                  <a:pt x="4641541" y="813306"/>
                </a:lnTo>
                <a:lnTo>
                  <a:pt x="4641390" y="792296"/>
                </a:lnTo>
                <a:lnTo>
                  <a:pt x="4640183" y="750956"/>
                </a:lnTo>
                <a:lnTo>
                  <a:pt x="4637693" y="709917"/>
                </a:lnTo>
                <a:lnTo>
                  <a:pt x="4633469" y="665559"/>
                </a:lnTo>
                <a:lnTo>
                  <a:pt x="4627585" y="619277"/>
                </a:lnTo>
                <a:lnTo>
                  <a:pt x="4610158" y="569487"/>
                </a:lnTo>
                <a:lnTo>
                  <a:pt x="4573947" y="545347"/>
                </a:lnTo>
                <a:lnTo>
                  <a:pt x="4553202" y="548289"/>
                </a:lnTo>
                <a:lnTo>
                  <a:pt x="4521216" y="571826"/>
                </a:lnTo>
                <a:lnTo>
                  <a:pt x="4501526" y="619730"/>
                </a:lnTo>
                <a:lnTo>
                  <a:pt x="4491870" y="696979"/>
                </a:lnTo>
                <a:lnTo>
                  <a:pt x="4490663" y="746920"/>
                </a:lnTo>
                <a:lnTo>
                  <a:pt x="4490361" y="787053"/>
                </a:lnTo>
                <a:lnTo>
                  <a:pt x="4489456" y="821755"/>
                </a:lnTo>
                <a:lnTo>
                  <a:pt x="4485835" y="874864"/>
                </a:lnTo>
                <a:lnTo>
                  <a:pt x="4479800" y="912583"/>
                </a:lnTo>
                <a:lnTo>
                  <a:pt x="4460374" y="961883"/>
                </a:lnTo>
                <a:lnTo>
                  <a:pt x="4426879" y="992964"/>
                </a:lnTo>
                <a:lnTo>
                  <a:pt x="4379655" y="1010390"/>
                </a:lnTo>
                <a:lnTo>
                  <a:pt x="4354420" y="1013822"/>
                </a:lnTo>
                <a:lnTo>
                  <a:pt x="4328658" y="1013709"/>
                </a:lnTo>
                <a:lnTo>
                  <a:pt x="4302367" y="1010050"/>
                </a:lnTo>
                <a:close/>
              </a:path>
            </a:pathLst>
          </a:custGeom>
          <a:ln w="40944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8393" y="2324164"/>
            <a:ext cx="1236345" cy="981075"/>
          </a:xfrm>
          <a:custGeom>
            <a:avLst/>
            <a:gdLst/>
            <a:ahLst/>
            <a:cxnLst/>
            <a:rect l="l" t="t" r="r" b="b"/>
            <a:pathLst>
              <a:path w="1236345" h="981075">
                <a:moveTo>
                  <a:pt x="575636" y="952340"/>
                </a:moveTo>
                <a:lnTo>
                  <a:pt x="548365" y="964523"/>
                </a:lnTo>
                <a:lnTo>
                  <a:pt x="519660" y="973312"/>
                </a:lnTo>
                <a:lnTo>
                  <a:pt x="489522" y="978706"/>
                </a:lnTo>
                <a:lnTo>
                  <a:pt x="457951" y="980705"/>
                </a:lnTo>
                <a:lnTo>
                  <a:pt x="425588" y="979913"/>
                </a:lnTo>
                <a:lnTo>
                  <a:pt x="360409" y="971765"/>
                </a:lnTo>
                <a:lnTo>
                  <a:pt x="295079" y="955395"/>
                </a:lnTo>
                <a:lnTo>
                  <a:pt x="232314" y="933970"/>
                </a:lnTo>
                <a:lnTo>
                  <a:pt x="173056" y="908585"/>
                </a:lnTo>
                <a:lnTo>
                  <a:pt x="120249" y="882634"/>
                </a:lnTo>
                <a:lnTo>
                  <a:pt x="75024" y="857324"/>
                </a:lnTo>
                <a:lnTo>
                  <a:pt x="41227" y="836503"/>
                </a:lnTo>
                <a:lnTo>
                  <a:pt x="11202" y="808402"/>
                </a:lnTo>
                <a:lnTo>
                  <a:pt x="0" y="765176"/>
                </a:lnTo>
                <a:lnTo>
                  <a:pt x="339" y="749258"/>
                </a:lnTo>
                <a:lnTo>
                  <a:pt x="13428" y="701279"/>
                </a:lnTo>
                <a:lnTo>
                  <a:pt x="42736" y="661447"/>
                </a:lnTo>
                <a:lnTo>
                  <a:pt x="87659" y="638929"/>
                </a:lnTo>
                <a:lnTo>
                  <a:pt x="106104" y="636704"/>
                </a:lnTo>
                <a:lnTo>
                  <a:pt x="126096" y="637948"/>
                </a:lnTo>
                <a:lnTo>
                  <a:pt x="147445" y="643493"/>
                </a:lnTo>
                <a:lnTo>
                  <a:pt x="170152" y="653338"/>
                </a:lnTo>
                <a:lnTo>
                  <a:pt x="194217" y="667483"/>
                </a:lnTo>
                <a:lnTo>
                  <a:pt x="224958" y="685663"/>
                </a:lnTo>
                <a:lnTo>
                  <a:pt x="254417" y="699167"/>
                </a:lnTo>
                <a:lnTo>
                  <a:pt x="282593" y="707993"/>
                </a:lnTo>
                <a:lnTo>
                  <a:pt x="309488" y="712142"/>
                </a:lnTo>
                <a:lnTo>
                  <a:pt x="334873" y="712557"/>
                </a:lnTo>
                <a:lnTo>
                  <a:pt x="358523" y="710181"/>
                </a:lnTo>
                <a:lnTo>
                  <a:pt x="400618" y="697055"/>
                </a:lnTo>
                <a:lnTo>
                  <a:pt x="435018" y="675932"/>
                </a:lnTo>
                <a:lnTo>
                  <a:pt x="470549" y="636213"/>
                </a:lnTo>
                <a:lnTo>
                  <a:pt x="483902" y="599889"/>
                </a:lnTo>
                <a:lnTo>
                  <a:pt x="483449" y="584839"/>
                </a:lnTo>
                <a:lnTo>
                  <a:pt x="469418" y="540142"/>
                </a:lnTo>
                <a:lnTo>
                  <a:pt x="434678" y="504950"/>
                </a:lnTo>
                <a:lnTo>
                  <a:pt x="376025" y="492464"/>
                </a:lnTo>
                <a:lnTo>
                  <a:pt x="350111" y="496387"/>
                </a:lnTo>
                <a:lnTo>
                  <a:pt x="320954" y="504535"/>
                </a:lnTo>
                <a:lnTo>
                  <a:pt x="298888" y="510419"/>
                </a:lnTo>
                <a:lnTo>
                  <a:pt x="278558" y="513587"/>
                </a:lnTo>
                <a:lnTo>
                  <a:pt x="259962" y="514040"/>
                </a:lnTo>
                <a:lnTo>
                  <a:pt x="243102" y="511777"/>
                </a:lnTo>
                <a:lnTo>
                  <a:pt x="202251" y="493106"/>
                </a:lnTo>
                <a:lnTo>
                  <a:pt x="175357" y="461082"/>
                </a:lnTo>
                <a:lnTo>
                  <a:pt x="161288" y="423626"/>
                </a:lnTo>
                <a:lnTo>
                  <a:pt x="157969" y="399788"/>
                </a:lnTo>
                <a:lnTo>
                  <a:pt x="158006" y="388661"/>
                </a:lnTo>
                <a:lnTo>
                  <a:pt x="185164" y="347018"/>
                </a:lnTo>
                <a:lnTo>
                  <a:pt x="227712" y="315673"/>
                </a:lnTo>
                <a:lnTo>
                  <a:pt x="261395" y="295305"/>
                </a:lnTo>
                <a:lnTo>
                  <a:pt x="294890" y="276294"/>
                </a:lnTo>
                <a:lnTo>
                  <a:pt x="311298" y="267355"/>
                </a:lnTo>
                <a:lnTo>
                  <a:pt x="326612" y="258943"/>
                </a:lnTo>
                <a:lnTo>
                  <a:pt x="339965" y="251211"/>
                </a:lnTo>
                <a:lnTo>
                  <a:pt x="351356" y="244157"/>
                </a:lnTo>
                <a:lnTo>
                  <a:pt x="360786" y="237783"/>
                </a:lnTo>
                <a:lnTo>
                  <a:pt x="131452" y="237783"/>
                </a:lnTo>
                <a:lnTo>
                  <a:pt x="105689" y="235935"/>
                </a:lnTo>
                <a:lnTo>
                  <a:pt x="62538" y="221149"/>
                </a:lnTo>
                <a:lnTo>
                  <a:pt x="30930" y="192519"/>
                </a:lnTo>
                <a:lnTo>
                  <a:pt x="13126" y="155705"/>
                </a:lnTo>
                <a:lnTo>
                  <a:pt x="9543" y="134582"/>
                </a:lnTo>
                <a:lnTo>
                  <a:pt x="9844" y="112743"/>
                </a:lnTo>
                <a:lnTo>
                  <a:pt x="23122" y="70195"/>
                </a:lnTo>
                <a:lnTo>
                  <a:pt x="45980" y="38247"/>
                </a:lnTo>
                <a:lnTo>
                  <a:pt x="92827" y="14484"/>
                </a:lnTo>
                <a:lnTo>
                  <a:pt x="135525" y="5733"/>
                </a:lnTo>
                <a:lnTo>
                  <a:pt x="183957" y="1207"/>
                </a:lnTo>
                <a:lnTo>
                  <a:pt x="235105" y="0"/>
                </a:lnTo>
                <a:lnTo>
                  <a:pt x="260565" y="301"/>
                </a:lnTo>
                <a:lnTo>
                  <a:pt x="310657" y="2451"/>
                </a:lnTo>
                <a:lnTo>
                  <a:pt x="356222" y="5167"/>
                </a:lnTo>
                <a:lnTo>
                  <a:pt x="377080" y="6638"/>
                </a:lnTo>
                <a:lnTo>
                  <a:pt x="395903" y="7958"/>
                </a:lnTo>
                <a:lnTo>
                  <a:pt x="411933" y="8901"/>
                </a:lnTo>
                <a:lnTo>
                  <a:pt x="425173" y="9467"/>
                </a:lnTo>
                <a:lnTo>
                  <a:pt x="435621" y="9656"/>
                </a:lnTo>
                <a:lnTo>
                  <a:pt x="506534" y="8109"/>
                </a:lnTo>
                <a:lnTo>
                  <a:pt x="567187" y="11919"/>
                </a:lnTo>
                <a:lnTo>
                  <a:pt x="617580" y="21085"/>
                </a:lnTo>
                <a:lnTo>
                  <a:pt x="657713" y="35607"/>
                </a:lnTo>
                <a:lnTo>
                  <a:pt x="710521" y="79814"/>
                </a:lnTo>
                <a:lnTo>
                  <a:pt x="728928" y="143635"/>
                </a:lnTo>
                <a:lnTo>
                  <a:pt x="728286" y="164230"/>
                </a:lnTo>
                <a:lnTo>
                  <a:pt x="719536" y="202251"/>
                </a:lnTo>
                <a:lnTo>
                  <a:pt x="701543" y="236312"/>
                </a:lnTo>
                <a:lnTo>
                  <a:pt x="678610" y="267996"/>
                </a:lnTo>
                <a:lnTo>
                  <a:pt x="651942" y="297945"/>
                </a:lnTo>
                <a:lnTo>
                  <a:pt x="638250" y="313071"/>
                </a:lnTo>
                <a:lnTo>
                  <a:pt x="624483" y="328423"/>
                </a:lnTo>
                <a:lnTo>
                  <a:pt x="610639" y="344001"/>
                </a:lnTo>
                <a:lnTo>
                  <a:pt x="606616" y="348829"/>
                </a:lnTo>
                <a:lnTo>
                  <a:pt x="604806" y="354260"/>
                </a:lnTo>
                <a:lnTo>
                  <a:pt x="605208" y="360295"/>
                </a:lnTo>
                <a:lnTo>
                  <a:pt x="605611" y="366331"/>
                </a:lnTo>
                <a:lnTo>
                  <a:pt x="608628" y="371360"/>
                </a:lnTo>
                <a:lnTo>
                  <a:pt x="614260" y="375383"/>
                </a:lnTo>
                <a:lnTo>
                  <a:pt x="642588" y="396318"/>
                </a:lnTo>
                <a:lnTo>
                  <a:pt x="691774" y="444297"/>
                </a:lnTo>
                <a:lnTo>
                  <a:pt x="730700" y="499971"/>
                </a:lnTo>
                <a:lnTo>
                  <a:pt x="757556" y="560623"/>
                </a:lnTo>
                <a:lnTo>
                  <a:pt x="771815" y="625312"/>
                </a:lnTo>
                <a:lnTo>
                  <a:pt x="773738" y="658128"/>
                </a:lnTo>
                <a:lnTo>
                  <a:pt x="772116" y="691095"/>
                </a:lnTo>
                <a:lnTo>
                  <a:pt x="757971" y="756953"/>
                </a:lnTo>
                <a:lnTo>
                  <a:pt x="727796" y="819718"/>
                </a:lnTo>
                <a:lnTo>
                  <a:pt x="680986" y="878334"/>
                </a:lnTo>
                <a:lnTo>
                  <a:pt x="650622" y="904964"/>
                </a:lnTo>
                <a:lnTo>
                  <a:pt x="615505" y="929633"/>
                </a:lnTo>
                <a:lnTo>
                  <a:pt x="575636" y="952340"/>
                </a:lnTo>
                <a:close/>
              </a:path>
              <a:path w="1236345" h="981075">
                <a:moveTo>
                  <a:pt x="1236151" y="247137"/>
                </a:moveTo>
                <a:lnTo>
                  <a:pt x="1232832" y="294400"/>
                </a:lnTo>
                <a:lnTo>
                  <a:pt x="1222874" y="336004"/>
                </a:lnTo>
                <a:lnTo>
                  <a:pt x="1206277" y="371951"/>
                </a:lnTo>
                <a:lnTo>
                  <a:pt x="1183042" y="402240"/>
                </a:lnTo>
                <a:lnTo>
                  <a:pt x="1120956" y="443429"/>
                </a:lnTo>
                <a:lnTo>
                  <a:pt x="1083180" y="453727"/>
                </a:lnTo>
                <a:lnTo>
                  <a:pt x="1040915" y="457159"/>
                </a:lnTo>
                <a:lnTo>
                  <a:pt x="1001329" y="453802"/>
                </a:lnTo>
                <a:lnTo>
                  <a:pt x="932679" y="426946"/>
                </a:lnTo>
                <a:lnTo>
                  <a:pt x="879853" y="373535"/>
                </a:lnTo>
                <a:lnTo>
                  <a:pt x="862879" y="337513"/>
                </a:lnTo>
                <a:lnTo>
                  <a:pt x="852695" y="295380"/>
                </a:lnTo>
                <a:lnTo>
                  <a:pt x="849300" y="247137"/>
                </a:lnTo>
                <a:lnTo>
                  <a:pt x="852544" y="199422"/>
                </a:lnTo>
                <a:lnTo>
                  <a:pt x="862276" y="157667"/>
                </a:lnTo>
                <a:lnTo>
                  <a:pt x="878495" y="121871"/>
                </a:lnTo>
                <a:lnTo>
                  <a:pt x="929549" y="68536"/>
                </a:lnTo>
                <a:lnTo>
                  <a:pt x="1000612" y="41679"/>
                </a:lnTo>
                <a:lnTo>
                  <a:pt x="1043329" y="38322"/>
                </a:lnTo>
                <a:lnTo>
                  <a:pt x="1085028" y="41642"/>
                </a:lnTo>
                <a:lnTo>
                  <a:pt x="1122314" y="51600"/>
                </a:lnTo>
                <a:lnTo>
                  <a:pt x="1183645" y="91431"/>
                </a:lnTo>
                <a:lnTo>
                  <a:pt x="1223025" y="156912"/>
                </a:lnTo>
                <a:lnTo>
                  <a:pt x="1232870" y="198932"/>
                </a:lnTo>
                <a:lnTo>
                  <a:pt x="1236151" y="247137"/>
                </a:lnTo>
                <a:close/>
              </a:path>
              <a:path w="1236345" h="981075">
                <a:moveTo>
                  <a:pt x="927153" y="247137"/>
                </a:moveTo>
                <a:lnTo>
                  <a:pt x="933792" y="310883"/>
                </a:lnTo>
                <a:lnTo>
                  <a:pt x="953708" y="356071"/>
                </a:lnTo>
                <a:lnTo>
                  <a:pt x="989089" y="382776"/>
                </a:lnTo>
                <a:lnTo>
                  <a:pt x="1042122" y="391678"/>
                </a:lnTo>
                <a:lnTo>
                  <a:pt x="1070355" y="389453"/>
                </a:lnTo>
                <a:lnTo>
                  <a:pt x="1114261" y="371649"/>
                </a:lnTo>
                <a:lnTo>
                  <a:pt x="1141815" y="335797"/>
                </a:lnTo>
                <a:lnTo>
                  <a:pt x="1155394" y="281330"/>
                </a:lnTo>
                <a:lnTo>
                  <a:pt x="1157091" y="247137"/>
                </a:lnTo>
                <a:lnTo>
                  <a:pt x="1155394" y="213001"/>
                </a:lnTo>
                <a:lnTo>
                  <a:pt x="1141815" y="158987"/>
                </a:lnTo>
                <a:lnTo>
                  <a:pt x="1114261" y="123663"/>
                </a:lnTo>
                <a:lnTo>
                  <a:pt x="1070355" y="106010"/>
                </a:lnTo>
                <a:lnTo>
                  <a:pt x="1042122" y="103803"/>
                </a:lnTo>
                <a:lnTo>
                  <a:pt x="1013889" y="106010"/>
                </a:lnTo>
                <a:lnTo>
                  <a:pt x="969984" y="123663"/>
                </a:lnTo>
                <a:lnTo>
                  <a:pt x="942430" y="158987"/>
                </a:lnTo>
                <a:lnTo>
                  <a:pt x="928851" y="213001"/>
                </a:lnTo>
                <a:lnTo>
                  <a:pt x="927153" y="247137"/>
                </a:lnTo>
                <a:close/>
              </a:path>
            </a:pathLst>
          </a:custGeom>
          <a:ln w="40944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574148" y="1012200"/>
            <a:ext cx="7588884" cy="2427605"/>
            <a:chOff x="7574148" y="1012200"/>
            <a:chExt cx="7588884" cy="2427605"/>
          </a:xfrm>
        </p:grpSpPr>
        <p:sp>
          <p:nvSpPr>
            <p:cNvPr id="9" name="object 9"/>
            <p:cNvSpPr/>
            <p:nvPr/>
          </p:nvSpPr>
          <p:spPr>
            <a:xfrm>
              <a:off x="10087580" y="1190542"/>
              <a:ext cx="720725" cy="1037590"/>
            </a:xfrm>
            <a:custGeom>
              <a:avLst/>
              <a:gdLst/>
              <a:ahLst/>
              <a:cxnLst/>
              <a:rect l="l" t="t" r="r" b="b"/>
              <a:pathLst>
                <a:path w="720725" h="1037589">
                  <a:moveTo>
                    <a:pt x="137902" y="946908"/>
                  </a:moveTo>
                  <a:lnTo>
                    <a:pt x="124097" y="920693"/>
                  </a:lnTo>
                  <a:lnTo>
                    <a:pt x="114064" y="896364"/>
                  </a:lnTo>
                  <a:lnTo>
                    <a:pt x="107802" y="873921"/>
                  </a:lnTo>
                  <a:lnTo>
                    <a:pt x="105313" y="853364"/>
                  </a:lnTo>
                  <a:lnTo>
                    <a:pt x="105840" y="834580"/>
                  </a:lnTo>
                  <a:lnTo>
                    <a:pt x="121003" y="788185"/>
                  </a:lnTo>
                  <a:lnTo>
                    <a:pt x="150085" y="756727"/>
                  </a:lnTo>
                  <a:lnTo>
                    <a:pt x="193689" y="736321"/>
                  </a:lnTo>
                  <a:lnTo>
                    <a:pt x="215189" y="733642"/>
                  </a:lnTo>
                  <a:lnTo>
                    <a:pt x="226166" y="734774"/>
                  </a:lnTo>
                  <a:lnTo>
                    <a:pt x="259660" y="756500"/>
                  </a:lnTo>
                  <a:lnTo>
                    <a:pt x="277388" y="781961"/>
                  </a:lnTo>
                  <a:lnTo>
                    <a:pt x="283046" y="790448"/>
                  </a:lnTo>
                  <a:lnTo>
                    <a:pt x="315636" y="822472"/>
                  </a:lnTo>
                  <a:lnTo>
                    <a:pt x="332836" y="825452"/>
                  </a:lnTo>
                  <a:lnTo>
                    <a:pt x="343095" y="823188"/>
                  </a:lnTo>
                  <a:lnTo>
                    <a:pt x="380626" y="800557"/>
                  </a:lnTo>
                  <a:lnTo>
                    <a:pt x="414913" y="759820"/>
                  </a:lnTo>
                  <a:lnTo>
                    <a:pt x="429850" y="723911"/>
                  </a:lnTo>
                  <a:lnTo>
                    <a:pt x="434830" y="681363"/>
                  </a:lnTo>
                  <a:lnTo>
                    <a:pt x="434830" y="674926"/>
                  </a:lnTo>
                  <a:lnTo>
                    <a:pt x="432013" y="671707"/>
                  </a:lnTo>
                  <a:lnTo>
                    <a:pt x="426380" y="671707"/>
                  </a:lnTo>
                  <a:lnTo>
                    <a:pt x="379306" y="674725"/>
                  </a:lnTo>
                  <a:lnTo>
                    <a:pt x="367839" y="676120"/>
                  </a:lnTo>
                  <a:lnTo>
                    <a:pt x="355166" y="677290"/>
                  </a:lnTo>
                  <a:lnTo>
                    <a:pt x="341285" y="678233"/>
                  </a:lnTo>
                  <a:lnTo>
                    <a:pt x="326197" y="678949"/>
                  </a:lnTo>
                  <a:lnTo>
                    <a:pt x="309148" y="679327"/>
                  </a:lnTo>
                  <a:lnTo>
                    <a:pt x="289383" y="679251"/>
                  </a:lnTo>
                  <a:lnTo>
                    <a:pt x="241705" y="677742"/>
                  </a:lnTo>
                  <a:lnTo>
                    <a:pt x="203119" y="669482"/>
                  </a:lnTo>
                  <a:lnTo>
                    <a:pt x="151783" y="648170"/>
                  </a:lnTo>
                  <a:lnTo>
                    <a:pt x="115572" y="626444"/>
                  </a:lnTo>
                  <a:lnTo>
                    <a:pt x="80568" y="598682"/>
                  </a:lnTo>
                  <a:lnTo>
                    <a:pt x="49185" y="564886"/>
                  </a:lnTo>
                  <a:lnTo>
                    <a:pt x="23687" y="524601"/>
                  </a:lnTo>
                  <a:lnTo>
                    <a:pt x="6336" y="477377"/>
                  </a:lnTo>
                  <a:lnTo>
                    <a:pt x="0" y="423362"/>
                  </a:lnTo>
                  <a:lnTo>
                    <a:pt x="2036" y="393866"/>
                  </a:lnTo>
                  <a:lnTo>
                    <a:pt x="16747" y="325367"/>
                  </a:lnTo>
                  <a:lnTo>
                    <a:pt x="39680" y="254757"/>
                  </a:lnTo>
                  <a:lnTo>
                    <a:pt x="69064" y="190256"/>
                  </a:lnTo>
                  <a:lnTo>
                    <a:pt x="107387" y="135940"/>
                  </a:lnTo>
                  <a:lnTo>
                    <a:pt x="155328" y="92978"/>
                  </a:lnTo>
                  <a:lnTo>
                    <a:pt x="214472" y="64311"/>
                  </a:lnTo>
                  <a:lnTo>
                    <a:pt x="285423" y="51034"/>
                  </a:lnTo>
                  <a:lnTo>
                    <a:pt x="326046" y="51449"/>
                  </a:lnTo>
                  <a:lnTo>
                    <a:pt x="370216" y="56767"/>
                  </a:lnTo>
                  <a:lnTo>
                    <a:pt x="417931" y="66989"/>
                  </a:lnTo>
                  <a:lnTo>
                    <a:pt x="423061" y="51713"/>
                  </a:lnTo>
                  <a:lnTo>
                    <a:pt x="456555" y="18105"/>
                  </a:lnTo>
                  <a:lnTo>
                    <a:pt x="508721" y="1810"/>
                  </a:lnTo>
                  <a:lnTo>
                    <a:pt x="548289" y="0"/>
                  </a:lnTo>
                  <a:lnTo>
                    <a:pt x="567601" y="1810"/>
                  </a:lnTo>
                  <a:lnTo>
                    <a:pt x="620975" y="17992"/>
                  </a:lnTo>
                  <a:lnTo>
                    <a:pt x="655714" y="48884"/>
                  </a:lnTo>
                  <a:lnTo>
                    <a:pt x="678648" y="91130"/>
                  </a:lnTo>
                  <a:lnTo>
                    <a:pt x="695735" y="138656"/>
                  </a:lnTo>
                  <a:lnTo>
                    <a:pt x="705806" y="181430"/>
                  </a:lnTo>
                  <a:lnTo>
                    <a:pt x="713651" y="236349"/>
                  </a:lnTo>
                  <a:lnTo>
                    <a:pt x="718894" y="304509"/>
                  </a:lnTo>
                  <a:lnTo>
                    <a:pt x="720139" y="344755"/>
                  </a:lnTo>
                  <a:lnTo>
                    <a:pt x="720403" y="389302"/>
                  </a:lnTo>
                  <a:lnTo>
                    <a:pt x="719686" y="438148"/>
                  </a:lnTo>
                  <a:lnTo>
                    <a:pt x="718238" y="480660"/>
                  </a:lnTo>
                  <a:lnTo>
                    <a:pt x="715824" y="526599"/>
                  </a:lnTo>
                  <a:lnTo>
                    <a:pt x="712444" y="575966"/>
                  </a:lnTo>
                  <a:lnTo>
                    <a:pt x="708099" y="628761"/>
                  </a:lnTo>
                  <a:lnTo>
                    <a:pt x="702788" y="684984"/>
                  </a:lnTo>
                  <a:lnTo>
                    <a:pt x="694452" y="740243"/>
                  </a:lnTo>
                  <a:lnTo>
                    <a:pt x="682721" y="790146"/>
                  </a:lnTo>
                  <a:lnTo>
                    <a:pt x="667596" y="834693"/>
                  </a:lnTo>
                  <a:lnTo>
                    <a:pt x="649075" y="873883"/>
                  </a:lnTo>
                  <a:lnTo>
                    <a:pt x="627877" y="908208"/>
                  </a:lnTo>
                  <a:lnTo>
                    <a:pt x="579596" y="963731"/>
                  </a:lnTo>
                  <a:lnTo>
                    <a:pt x="524036" y="1002167"/>
                  </a:lnTo>
                  <a:lnTo>
                    <a:pt x="464590" y="1026006"/>
                  </a:lnTo>
                  <a:lnTo>
                    <a:pt x="402466" y="1036190"/>
                  </a:lnTo>
                  <a:lnTo>
                    <a:pt x="371762" y="1037284"/>
                  </a:lnTo>
                  <a:lnTo>
                    <a:pt x="341511" y="1035888"/>
                  </a:lnTo>
                  <a:lnTo>
                    <a:pt x="282971" y="1026044"/>
                  </a:lnTo>
                  <a:lnTo>
                    <a:pt x="230466" y="1009145"/>
                  </a:lnTo>
                  <a:lnTo>
                    <a:pt x="185202" y="986174"/>
                  </a:lnTo>
                  <a:lnTo>
                    <a:pt x="150802" y="960525"/>
                  </a:lnTo>
                  <a:lnTo>
                    <a:pt x="137902" y="946908"/>
                  </a:lnTo>
                  <a:close/>
                </a:path>
              </a:pathLst>
            </a:custGeom>
            <a:ln w="4094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93123" y="1440594"/>
              <a:ext cx="253380" cy="2502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880569" y="1179377"/>
              <a:ext cx="3772535" cy="817880"/>
            </a:xfrm>
            <a:custGeom>
              <a:avLst/>
              <a:gdLst/>
              <a:ahLst/>
              <a:cxnLst/>
              <a:rect l="l" t="t" r="r" b="b"/>
              <a:pathLst>
                <a:path w="3772534" h="817880">
                  <a:moveTo>
                    <a:pt x="286366" y="772192"/>
                  </a:moveTo>
                  <a:lnTo>
                    <a:pt x="248797" y="762460"/>
                  </a:lnTo>
                  <a:lnTo>
                    <a:pt x="179997" y="731681"/>
                  </a:lnTo>
                  <a:lnTo>
                    <a:pt x="119985" y="686380"/>
                  </a:lnTo>
                  <a:lnTo>
                    <a:pt x="70799" y="629952"/>
                  </a:lnTo>
                  <a:lnTo>
                    <a:pt x="50392" y="597777"/>
                  </a:lnTo>
                  <a:lnTo>
                    <a:pt x="33155" y="563528"/>
                  </a:lnTo>
                  <a:lnTo>
                    <a:pt x="19463" y="527770"/>
                  </a:lnTo>
                  <a:lnTo>
                    <a:pt x="9316" y="490503"/>
                  </a:lnTo>
                  <a:lnTo>
                    <a:pt x="2715" y="451727"/>
                  </a:lnTo>
                  <a:lnTo>
                    <a:pt x="0" y="412160"/>
                  </a:lnTo>
                  <a:lnTo>
                    <a:pt x="1508" y="372517"/>
                  </a:lnTo>
                  <a:lnTo>
                    <a:pt x="7242" y="332798"/>
                  </a:lnTo>
                  <a:lnTo>
                    <a:pt x="17200" y="293004"/>
                  </a:lnTo>
                  <a:lnTo>
                    <a:pt x="31609" y="252833"/>
                  </a:lnTo>
                  <a:lnTo>
                    <a:pt x="49488" y="215604"/>
                  </a:lnTo>
                  <a:lnTo>
                    <a:pt x="70837" y="181317"/>
                  </a:lnTo>
                  <a:lnTo>
                    <a:pt x="95656" y="149972"/>
                  </a:lnTo>
                  <a:lnTo>
                    <a:pt x="123229" y="121569"/>
                  </a:lnTo>
                  <a:lnTo>
                    <a:pt x="152839" y="96109"/>
                  </a:lnTo>
                  <a:lnTo>
                    <a:pt x="184485" y="73590"/>
                  </a:lnTo>
                  <a:lnTo>
                    <a:pt x="218169" y="54014"/>
                  </a:lnTo>
                  <a:lnTo>
                    <a:pt x="253248" y="37417"/>
                  </a:lnTo>
                  <a:lnTo>
                    <a:pt x="289082" y="23838"/>
                  </a:lnTo>
                  <a:lnTo>
                    <a:pt x="363012" y="5733"/>
                  </a:lnTo>
                  <a:lnTo>
                    <a:pt x="437394" y="0"/>
                  </a:lnTo>
                  <a:lnTo>
                    <a:pt x="473793" y="1885"/>
                  </a:lnTo>
                  <a:lnTo>
                    <a:pt x="544329" y="15200"/>
                  </a:lnTo>
                  <a:lnTo>
                    <a:pt x="607999" y="41453"/>
                  </a:lnTo>
                  <a:lnTo>
                    <a:pt x="663522" y="80719"/>
                  </a:lnTo>
                  <a:lnTo>
                    <a:pt x="707276" y="133225"/>
                  </a:lnTo>
                  <a:lnTo>
                    <a:pt x="737942" y="199045"/>
                  </a:lnTo>
                  <a:lnTo>
                    <a:pt x="746844" y="237028"/>
                  </a:lnTo>
                  <a:lnTo>
                    <a:pt x="751220" y="278407"/>
                  </a:lnTo>
                  <a:lnTo>
                    <a:pt x="751069" y="323180"/>
                  </a:lnTo>
                  <a:lnTo>
                    <a:pt x="741262" y="360446"/>
                  </a:lnTo>
                  <a:lnTo>
                    <a:pt x="716668" y="392583"/>
                  </a:lnTo>
                  <a:lnTo>
                    <a:pt x="680005" y="419892"/>
                  </a:lnTo>
                  <a:lnTo>
                    <a:pt x="633988" y="442675"/>
                  </a:lnTo>
                  <a:lnTo>
                    <a:pt x="580879" y="460780"/>
                  </a:lnTo>
                  <a:lnTo>
                    <a:pt x="522942" y="474057"/>
                  </a:lnTo>
                  <a:lnTo>
                    <a:pt x="462440" y="482959"/>
                  </a:lnTo>
                  <a:lnTo>
                    <a:pt x="401636" y="487938"/>
                  </a:lnTo>
                  <a:lnTo>
                    <a:pt x="343548" y="489296"/>
                  </a:lnTo>
                  <a:lnTo>
                    <a:pt x="291194" y="487335"/>
                  </a:lnTo>
                  <a:lnTo>
                    <a:pt x="303641" y="517133"/>
                  </a:lnTo>
                  <a:lnTo>
                    <a:pt x="334420" y="559982"/>
                  </a:lnTo>
                  <a:lnTo>
                    <a:pt x="372781" y="581482"/>
                  </a:lnTo>
                  <a:lnTo>
                    <a:pt x="417138" y="587517"/>
                  </a:lnTo>
                  <a:lnTo>
                    <a:pt x="441467" y="585103"/>
                  </a:lnTo>
                  <a:lnTo>
                    <a:pt x="492615" y="573033"/>
                  </a:lnTo>
                  <a:lnTo>
                    <a:pt x="545875" y="553721"/>
                  </a:lnTo>
                  <a:lnTo>
                    <a:pt x="567790" y="543537"/>
                  </a:lnTo>
                  <a:lnTo>
                    <a:pt x="587668" y="537124"/>
                  </a:lnTo>
                  <a:lnTo>
                    <a:pt x="605509" y="534484"/>
                  </a:lnTo>
                  <a:lnTo>
                    <a:pt x="621314" y="535615"/>
                  </a:lnTo>
                  <a:lnTo>
                    <a:pt x="636138" y="540896"/>
                  </a:lnTo>
                  <a:lnTo>
                    <a:pt x="666012" y="565037"/>
                  </a:lnTo>
                  <a:lnTo>
                    <a:pt x="689850" y="597626"/>
                  </a:lnTo>
                  <a:lnTo>
                    <a:pt x="698601" y="627802"/>
                  </a:lnTo>
                  <a:lnTo>
                    <a:pt x="698564" y="644247"/>
                  </a:lnTo>
                  <a:lnTo>
                    <a:pt x="680797" y="689511"/>
                  </a:lnTo>
                  <a:lnTo>
                    <a:pt x="651150" y="717046"/>
                  </a:lnTo>
                  <a:lnTo>
                    <a:pt x="609809" y="741790"/>
                  </a:lnTo>
                  <a:lnTo>
                    <a:pt x="561566" y="760046"/>
                  </a:lnTo>
                  <a:lnTo>
                    <a:pt x="510268" y="772720"/>
                  </a:lnTo>
                  <a:lnTo>
                    <a:pt x="456970" y="780075"/>
                  </a:lnTo>
                  <a:lnTo>
                    <a:pt x="404163" y="782791"/>
                  </a:lnTo>
                  <a:lnTo>
                    <a:pt x="378099" y="782451"/>
                  </a:lnTo>
                  <a:lnTo>
                    <a:pt x="352903" y="781131"/>
                  </a:lnTo>
                  <a:lnTo>
                    <a:pt x="329215" y="778981"/>
                  </a:lnTo>
                  <a:lnTo>
                    <a:pt x="307036" y="776001"/>
                  </a:lnTo>
                  <a:lnTo>
                    <a:pt x="286366" y="772192"/>
                  </a:lnTo>
                  <a:close/>
                </a:path>
                <a:path w="3772534" h="817880">
                  <a:moveTo>
                    <a:pt x="291194" y="338871"/>
                  </a:moveTo>
                  <a:lnTo>
                    <a:pt x="332760" y="340606"/>
                  </a:lnTo>
                  <a:lnTo>
                    <a:pt x="385944" y="341285"/>
                  </a:lnTo>
                  <a:lnTo>
                    <a:pt x="406200" y="341021"/>
                  </a:lnTo>
                  <a:lnTo>
                    <a:pt x="446937" y="338909"/>
                  </a:lnTo>
                  <a:lnTo>
                    <a:pt x="487071" y="334533"/>
                  </a:lnTo>
                  <a:lnTo>
                    <a:pt x="535615" y="321973"/>
                  </a:lnTo>
                  <a:lnTo>
                    <a:pt x="562774" y="290590"/>
                  </a:lnTo>
                  <a:lnTo>
                    <a:pt x="561076" y="272409"/>
                  </a:lnTo>
                  <a:lnTo>
                    <a:pt x="535615" y="231446"/>
                  </a:lnTo>
                  <a:lnTo>
                    <a:pt x="487410" y="210172"/>
                  </a:lnTo>
                  <a:lnTo>
                    <a:pt x="447767" y="206551"/>
                  </a:lnTo>
                  <a:lnTo>
                    <a:pt x="427436" y="207909"/>
                  </a:lnTo>
                  <a:lnTo>
                    <a:pt x="386548" y="216962"/>
                  </a:lnTo>
                  <a:lnTo>
                    <a:pt x="348980" y="234614"/>
                  </a:lnTo>
                  <a:lnTo>
                    <a:pt x="318351" y="261018"/>
                  </a:lnTo>
                  <a:lnTo>
                    <a:pt x="297983" y="295871"/>
                  </a:lnTo>
                  <a:lnTo>
                    <a:pt x="291194" y="338871"/>
                  </a:lnTo>
                  <a:close/>
                </a:path>
                <a:path w="3772534" h="817880">
                  <a:moveTo>
                    <a:pt x="923647" y="770985"/>
                  </a:moveTo>
                  <a:lnTo>
                    <a:pt x="871933" y="754577"/>
                  </a:lnTo>
                  <a:lnTo>
                    <a:pt x="840211" y="727985"/>
                  </a:lnTo>
                  <a:lnTo>
                    <a:pt x="829121" y="685739"/>
                  </a:lnTo>
                  <a:lnTo>
                    <a:pt x="827084" y="627349"/>
                  </a:lnTo>
                  <a:lnTo>
                    <a:pt x="827122" y="601700"/>
                  </a:lnTo>
                  <a:lnTo>
                    <a:pt x="827235" y="571826"/>
                  </a:lnTo>
                  <a:lnTo>
                    <a:pt x="827424" y="537728"/>
                  </a:lnTo>
                  <a:lnTo>
                    <a:pt x="827688" y="499405"/>
                  </a:lnTo>
                  <a:lnTo>
                    <a:pt x="827801" y="456329"/>
                  </a:lnTo>
                  <a:lnTo>
                    <a:pt x="827537" y="407973"/>
                  </a:lnTo>
                  <a:lnTo>
                    <a:pt x="826895" y="354336"/>
                  </a:lnTo>
                  <a:lnTo>
                    <a:pt x="825877" y="295418"/>
                  </a:lnTo>
                  <a:lnTo>
                    <a:pt x="825726" y="268600"/>
                  </a:lnTo>
                  <a:lnTo>
                    <a:pt x="825274" y="243667"/>
                  </a:lnTo>
                  <a:lnTo>
                    <a:pt x="824519" y="220620"/>
                  </a:lnTo>
                  <a:lnTo>
                    <a:pt x="823463" y="199460"/>
                  </a:lnTo>
                  <a:lnTo>
                    <a:pt x="822747" y="179959"/>
                  </a:lnTo>
                  <a:lnTo>
                    <a:pt x="826481" y="130056"/>
                  </a:lnTo>
                  <a:lnTo>
                    <a:pt x="843115" y="92035"/>
                  </a:lnTo>
                  <a:lnTo>
                    <a:pt x="876271" y="66235"/>
                  </a:lnTo>
                  <a:lnTo>
                    <a:pt x="928097" y="52580"/>
                  </a:lnTo>
                  <a:lnTo>
                    <a:pt x="967325" y="50166"/>
                  </a:lnTo>
                  <a:lnTo>
                    <a:pt x="987619" y="50996"/>
                  </a:lnTo>
                  <a:lnTo>
                    <a:pt x="1025941" y="56428"/>
                  </a:lnTo>
                  <a:lnTo>
                    <a:pt x="1072336" y="73590"/>
                  </a:lnTo>
                  <a:lnTo>
                    <a:pt x="1093836" y="101088"/>
                  </a:lnTo>
                  <a:lnTo>
                    <a:pt x="1104360" y="93695"/>
                  </a:lnTo>
                  <a:lnTo>
                    <a:pt x="1140193" y="73062"/>
                  </a:lnTo>
                  <a:lnTo>
                    <a:pt x="1177800" y="64160"/>
                  </a:lnTo>
                  <a:lnTo>
                    <a:pt x="1216952" y="62463"/>
                  </a:lnTo>
                  <a:lnTo>
                    <a:pt x="1237094" y="63029"/>
                  </a:lnTo>
                  <a:lnTo>
                    <a:pt x="1278737" y="67555"/>
                  </a:lnTo>
                  <a:lnTo>
                    <a:pt x="1321586" y="77136"/>
                  </a:lnTo>
                  <a:lnTo>
                    <a:pt x="1362021" y="94939"/>
                  </a:lnTo>
                  <a:lnTo>
                    <a:pt x="1398836" y="122060"/>
                  </a:lnTo>
                  <a:lnTo>
                    <a:pt x="1428408" y="161891"/>
                  </a:lnTo>
                  <a:lnTo>
                    <a:pt x="1452963" y="221639"/>
                  </a:lnTo>
                  <a:lnTo>
                    <a:pt x="1463336" y="261018"/>
                  </a:lnTo>
                  <a:lnTo>
                    <a:pt x="1471370" y="304923"/>
                  </a:lnTo>
                  <a:lnTo>
                    <a:pt x="1477065" y="353355"/>
                  </a:lnTo>
                  <a:lnTo>
                    <a:pt x="1481026" y="405106"/>
                  </a:lnTo>
                  <a:lnTo>
                    <a:pt x="1483855" y="458970"/>
                  </a:lnTo>
                  <a:lnTo>
                    <a:pt x="1485552" y="514945"/>
                  </a:lnTo>
                  <a:lnTo>
                    <a:pt x="1486118" y="573033"/>
                  </a:lnTo>
                  <a:lnTo>
                    <a:pt x="1485854" y="597287"/>
                  </a:lnTo>
                  <a:lnTo>
                    <a:pt x="1483742" y="639231"/>
                  </a:lnTo>
                  <a:lnTo>
                    <a:pt x="1472087" y="687851"/>
                  </a:lnTo>
                  <a:lnTo>
                    <a:pt x="1441232" y="722063"/>
                  </a:lnTo>
                  <a:lnTo>
                    <a:pt x="1401626" y="737792"/>
                  </a:lnTo>
                  <a:lnTo>
                    <a:pt x="1370244" y="740960"/>
                  </a:lnTo>
                  <a:lnTo>
                    <a:pt x="1354553" y="739942"/>
                  </a:lnTo>
                  <a:lnTo>
                    <a:pt x="1310497" y="726023"/>
                  </a:lnTo>
                  <a:lnTo>
                    <a:pt x="1280963" y="698035"/>
                  </a:lnTo>
                  <a:lnTo>
                    <a:pt x="1264705" y="663183"/>
                  </a:lnTo>
                  <a:lnTo>
                    <a:pt x="1262480" y="619956"/>
                  </a:lnTo>
                  <a:lnTo>
                    <a:pt x="1262669" y="606226"/>
                  </a:lnTo>
                  <a:lnTo>
                    <a:pt x="1262782" y="590988"/>
                  </a:lnTo>
                  <a:lnTo>
                    <a:pt x="1262820" y="574240"/>
                  </a:lnTo>
                  <a:lnTo>
                    <a:pt x="1262669" y="553230"/>
                  </a:lnTo>
                  <a:lnTo>
                    <a:pt x="1261462" y="511890"/>
                  </a:lnTo>
                  <a:lnTo>
                    <a:pt x="1258972" y="470851"/>
                  </a:lnTo>
                  <a:lnTo>
                    <a:pt x="1254747" y="426493"/>
                  </a:lnTo>
                  <a:lnTo>
                    <a:pt x="1248863" y="380211"/>
                  </a:lnTo>
                  <a:lnTo>
                    <a:pt x="1231437" y="330422"/>
                  </a:lnTo>
                  <a:lnTo>
                    <a:pt x="1195227" y="306281"/>
                  </a:lnTo>
                  <a:lnTo>
                    <a:pt x="1174481" y="309223"/>
                  </a:lnTo>
                  <a:lnTo>
                    <a:pt x="1142494" y="332760"/>
                  </a:lnTo>
                  <a:lnTo>
                    <a:pt x="1122805" y="380664"/>
                  </a:lnTo>
                  <a:lnTo>
                    <a:pt x="1113149" y="457913"/>
                  </a:lnTo>
                  <a:lnTo>
                    <a:pt x="1111942" y="507854"/>
                  </a:lnTo>
                  <a:lnTo>
                    <a:pt x="1111640" y="547987"/>
                  </a:lnTo>
                  <a:lnTo>
                    <a:pt x="1110735" y="582689"/>
                  </a:lnTo>
                  <a:lnTo>
                    <a:pt x="1107114" y="635798"/>
                  </a:lnTo>
                  <a:lnTo>
                    <a:pt x="1101078" y="673518"/>
                  </a:lnTo>
                  <a:lnTo>
                    <a:pt x="1081653" y="722817"/>
                  </a:lnTo>
                  <a:lnTo>
                    <a:pt x="1048158" y="753898"/>
                  </a:lnTo>
                  <a:lnTo>
                    <a:pt x="1000933" y="771324"/>
                  </a:lnTo>
                  <a:lnTo>
                    <a:pt x="975699" y="774757"/>
                  </a:lnTo>
                  <a:lnTo>
                    <a:pt x="949937" y="774643"/>
                  </a:lnTo>
                  <a:lnTo>
                    <a:pt x="923647" y="770985"/>
                  </a:lnTo>
                  <a:close/>
                </a:path>
                <a:path w="3772534" h="817880">
                  <a:moveTo>
                    <a:pt x="1844579" y="772192"/>
                  </a:moveTo>
                  <a:lnTo>
                    <a:pt x="1807010" y="762460"/>
                  </a:lnTo>
                  <a:lnTo>
                    <a:pt x="1738210" y="731681"/>
                  </a:lnTo>
                  <a:lnTo>
                    <a:pt x="1678198" y="686380"/>
                  </a:lnTo>
                  <a:lnTo>
                    <a:pt x="1629012" y="629952"/>
                  </a:lnTo>
                  <a:lnTo>
                    <a:pt x="1608606" y="597777"/>
                  </a:lnTo>
                  <a:lnTo>
                    <a:pt x="1591368" y="563528"/>
                  </a:lnTo>
                  <a:lnTo>
                    <a:pt x="1577676" y="527770"/>
                  </a:lnTo>
                  <a:lnTo>
                    <a:pt x="1567530" y="490503"/>
                  </a:lnTo>
                  <a:lnTo>
                    <a:pt x="1560929" y="451727"/>
                  </a:lnTo>
                  <a:lnTo>
                    <a:pt x="1558213" y="412160"/>
                  </a:lnTo>
                  <a:lnTo>
                    <a:pt x="1559722" y="372517"/>
                  </a:lnTo>
                  <a:lnTo>
                    <a:pt x="1565455" y="332798"/>
                  </a:lnTo>
                  <a:lnTo>
                    <a:pt x="1575413" y="293004"/>
                  </a:lnTo>
                  <a:lnTo>
                    <a:pt x="1589822" y="252833"/>
                  </a:lnTo>
                  <a:lnTo>
                    <a:pt x="1607701" y="215604"/>
                  </a:lnTo>
                  <a:lnTo>
                    <a:pt x="1629050" y="181317"/>
                  </a:lnTo>
                  <a:lnTo>
                    <a:pt x="1653869" y="149972"/>
                  </a:lnTo>
                  <a:lnTo>
                    <a:pt x="1681442" y="121569"/>
                  </a:lnTo>
                  <a:lnTo>
                    <a:pt x="1711052" y="96109"/>
                  </a:lnTo>
                  <a:lnTo>
                    <a:pt x="1742699" y="73590"/>
                  </a:lnTo>
                  <a:lnTo>
                    <a:pt x="1776382" y="54014"/>
                  </a:lnTo>
                  <a:lnTo>
                    <a:pt x="1811462" y="37417"/>
                  </a:lnTo>
                  <a:lnTo>
                    <a:pt x="1847295" y="23838"/>
                  </a:lnTo>
                  <a:lnTo>
                    <a:pt x="1921225" y="5733"/>
                  </a:lnTo>
                  <a:lnTo>
                    <a:pt x="1995607" y="0"/>
                  </a:lnTo>
                  <a:lnTo>
                    <a:pt x="2032007" y="1885"/>
                  </a:lnTo>
                  <a:lnTo>
                    <a:pt x="2102542" y="15200"/>
                  </a:lnTo>
                  <a:lnTo>
                    <a:pt x="2166212" y="41453"/>
                  </a:lnTo>
                  <a:lnTo>
                    <a:pt x="2221736" y="80719"/>
                  </a:lnTo>
                  <a:lnTo>
                    <a:pt x="2265490" y="133225"/>
                  </a:lnTo>
                  <a:lnTo>
                    <a:pt x="2296156" y="199045"/>
                  </a:lnTo>
                  <a:lnTo>
                    <a:pt x="2305058" y="237028"/>
                  </a:lnTo>
                  <a:lnTo>
                    <a:pt x="2309433" y="278407"/>
                  </a:lnTo>
                  <a:lnTo>
                    <a:pt x="2309282" y="323180"/>
                  </a:lnTo>
                  <a:lnTo>
                    <a:pt x="2299475" y="360446"/>
                  </a:lnTo>
                  <a:lnTo>
                    <a:pt x="2274882" y="392583"/>
                  </a:lnTo>
                  <a:lnTo>
                    <a:pt x="2238219" y="419892"/>
                  </a:lnTo>
                  <a:lnTo>
                    <a:pt x="2192201" y="442675"/>
                  </a:lnTo>
                  <a:lnTo>
                    <a:pt x="2139093" y="460780"/>
                  </a:lnTo>
                  <a:lnTo>
                    <a:pt x="2081156" y="474057"/>
                  </a:lnTo>
                  <a:lnTo>
                    <a:pt x="2020653" y="482959"/>
                  </a:lnTo>
                  <a:lnTo>
                    <a:pt x="1959850" y="487938"/>
                  </a:lnTo>
                  <a:lnTo>
                    <a:pt x="1901762" y="489296"/>
                  </a:lnTo>
                  <a:lnTo>
                    <a:pt x="1849407" y="487335"/>
                  </a:lnTo>
                  <a:lnTo>
                    <a:pt x="1861855" y="517133"/>
                  </a:lnTo>
                  <a:lnTo>
                    <a:pt x="1892634" y="559982"/>
                  </a:lnTo>
                  <a:lnTo>
                    <a:pt x="1930994" y="581482"/>
                  </a:lnTo>
                  <a:lnTo>
                    <a:pt x="1975352" y="587517"/>
                  </a:lnTo>
                  <a:lnTo>
                    <a:pt x="1999681" y="585103"/>
                  </a:lnTo>
                  <a:lnTo>
                    <a:pt x="2050829" y="573033"/>
                  </a:lnTo>
                  <a:lnTo>
                    <a:pt x="2104088" y="553721"/>
                  </a:lnTo>
                  <a:lnTo>
                    <a:pt x="2126004" y="543537"/>
                  </a:lnTo>
                  <a:lnTo>
                    <a:pt x="2145882" y="537124"/>
                  </a:lnTo>
                  <a:lnTo>
                    <a:pt x="2163723" y="534484"/>
                  </a:lnTo>
                  <a:lnTo>
                    <a:pt x="2179527" y="535615"/>
                  </a:lnTo>
                  <a:lnTo>
                    <a:pt x="2194351" y="540896"/>
                  </a:lnTo>
                  <a:lnTo>
                    <a:pt x="2224225" y="565037"/>
                  </a:lnTo>
                  <a:lnTo>
                    <a:pt x="2248064" y="597626"/>
                  </a:lnTo>
                  <a:lnTo>
                    <a:pt x="2256814" y="627802"/>
                  </a:lnTo>
                  <a:lnTo>
                    <a:pt x="2256777" y="644247"/>
                  </a:lnTo>
                  <a:lnTo>
                    <a:pt x="2239011" y="689511"/>
                  </a:lnTo>
                  <a:lnTo>
                    <a:pt x="2209363" y="717046"/>
                  </a:lnTo>
                  <a:lnTo>
                    <a:pt x="2168023" y="741790"/>
                  </a:lnTo>
                  <a:lnTo>
                    <a:pt x="2119780" y="760046"/>
                  </a:lnTo>
                  <a:lnTo>
                    <a:pt x="2068482" y="772720"/>
                  </a:lnTo>
                  <a:lnTo>
                    <a:pt x="2015184" y="780075"/>
                  </a:lnTo>
                  <a:lnTo>
                    <a:pt x="1962377" y="782791"/>
                  </a:lnTo>
                  <a:lnTo>
                    <a:pt x="1936313" y="782451"/>
                  </a:lnTo>
                  <a:lnTo>
                    <a:pt x="1911116" y="781131"/>
                  </a:lnTo>
                  <a:lnTo>
                    <a:pt x="1887428" y="778981"/>
                  </a:lnTo>
                  <a:lnTo>
                    <a:pt x="1865250" y="776001"/>
                  </a:lnTo>
                  <a:lnTo>
                    <a:pt x="1844579" y="772192"/>
                  </a:lnTo>
                  <a:close/>
                </a:path>
                <a:path w="3772534" h="817880">
                  <a:moveTo>
                    <a:pt x="1849407" y="338871"/>
                  </a:moveTo>
                  <a:lnTo>
                    <a:pt x="1890974" y="340606"/>
                  </a:lnTo>
                  <a:lnTo>
                    <a:pt x="1944158" y="341285"/>
                  </a:lnTo>
                  <a:lnTo>
                    <a:pt x="1964413" y="341021"/>
                  </a:lnTo>
                  <a:lnTo>
                    <a:pt x="2005151" y="338909"/>
                  </a:lnTo>
                  <a:lnTo>
                    <a:pt x="2045284" y="334533"/>
                  </a:lnTo>
                  <a:lnTo>
                    <a:pt x="2093829" y="321973"/>
                  </a:lnTo>
                  <a:lnTo>
                    <a:pt x="2120987" y="290590"/>
                  </a:lnTo>
                  <a:lnTo>
                    <a:pt x="2119290" y="272409"/>
                  </a:lnTo>
                  <a:lnTo>
                    <a:pt x="2093829" y="231446"/>
                  </a:lnTo>
                  <a:lnTo>
                    <a:pt x="2045623" y="210172"/>
                  </a:lnTo>
                  <a:lnTo>
                    <a:pt x="2005980" y="206551"/>
                  </a:lnTo>
                  <a:lnTo>
                    <a:pt x="1985649" y="207909"/>
                  </a:lnTo>
                  <a:lnTo>
                    <a:pt x="1944762" y="216962"/>
                  </a:lnTo>
                  <a:lnTo>
                    <a:pt x="1907193" y="234614"/>
                  </a:lnTo>
                  <a:lnTo>
                    <a:pt x="1876565" y="261018"/>
                  </a:lnTo>
                  <a:lnTo>
                    <a:pt x="1856197" y="295871"/>
                  </a:lnTo>
                  <a:lnTo>
                    <a:pt x="1849407" y="338871"/>
                  </a:lnTo>
                  <a:close/>
                </a:path>
                <a:path w="3772534" h="817880">
                  <a:moveTo>
                    <a:pt x="2502379" y="778227"/>
                  </a:moveTo>
                  <a:lnTo>
                    <a:pt x="2450326" y="764082"/>
                  </a:lnTo>
                  <a:lnTo>
                    <a:pt x="2417586" y="737942"/>
                  </a:lnTo>
                  <a:lnTo>
                    <a:pt x="2405327" y="696602"/>
                  </a:lnTo>
                  <a:lnTo>
                    <a:pt x="2401592" y="638212"/>
                  </a:lnTo>
                  <a:lnTo>
                    <a:pt x="2399631" y="582689"/>
                  </a:lnTo>
                  <a:lnTo>
                    <a:pt x="2397368" y="510268"/>
                  </a:lnTo>
                  <a:lnTo>
                    <a:pt x="2395935" y="467192"/>
                  </a:lnTo>
                  <a:lnTo>
                    <a:pt x="2394049" y="418836"/>
                  </a:lnTo>
                  <a:lnTo>
                    <a:pt x="2391710" y="365199"/>
                  </a:lnTo>
                  <a:lnTo>
                    <a:pt x="2388919" y="306281"/>
                  </a:lnTo>
                  <a:lnTo>
                    <a:pt x="2387674" y="279463"/>
                  </a:lnTo>
                  <a:lnTo>
                    <a:pt x="2386354" y="254530"/>
                  </a:lnTo>
                  <a:lnTo>
                    <a:pt x="2384958" y="231484"/>
                  </a:lnTo>
                  <a:lnTo>
                    <a:pt x="2383488" y="210323"/>
                  </a:lnTo>
                  <a:lnTo>
                    <a:pt x="2382431" y="190822"/>
                  </a:lnTo>
                  <a:lnTo>
                    <a:pt x="2384695" y="140919"/>
                  </a:lnTo>
                  <a:lnTo>
                    <a:pt x="2399518" y="102219"/>
                  </a:lnTo>
                  <a:lnTo>
                    <a:pt x="2431165" y="74835"/>
                  </a:lnTo>
                  <a:lnTo>
                    <a:pt x="2482652" y="60049"/>
                  </a:lnTo>
                  <a:lnTo>
                    <a:pt x="2521578" y="56428"/>
                  </a:lnTo>
                  <a:lnTo>
                    <a:pt x="2541607" y="56428"/>
                  </a:lnTo>
                  <a:lnTo>
                    <a:pt x="2561259" y="57673"/>
                  </a:lnTo>
                  <a:lnTo>
                    <a:pt x="2613425" y="69102"/>
                  </a:lnTo>
                  <a:lnTo>
                    <a:pt x="2645562" y="92073"/>
                  </a:lnTo>
                  <a:lnTo>
                    <a:pt x="2649636" y="102295"/>
                  </a:lnTo>
                  <a:lnTo>
                    <a:pt x="2660122" y="94336"/>
                  </a:lnTo>
                  <a:lnTo>
                    <a:pt x="2695125" y="72157"/>
                  </a:lnTo>
                  <a:lnTo>
                    <a:pt x="2732392" y="62086"/>
                  </a:lnTo>
                  <a:lnTo>
                    <a:pt x="2771545" y="60049"/>
                  </a:lnTo>
                  <a:lnTo>
                    <a:pt x="2796741" y="61935"/>
                  </a:lnTo>
                  <a:lnTo>
                    <a:pt x="2846229" y="77023"/>
                  </a:lnTo>
                  <a:lnTo>
                    <a:pt x="2893869" y="106595"/>
                  </a:lnTo>
                  <a:lnTo>
                    <a:pt x="2935813" y="147030"/>
                  </a:lnTo>
                  <a:lnTo>
                    <a:pt x="2970779" y="197159"/>
                  </a:lnTo>
                  <a:lnTo>
                    <a:pt x="2994919" y="253587"/>
                  </a:lnTo>
                  <a:lnTo>
                    <a:pt x="3006876" y="315070"/>
                  </a:lnTo>
                  <a:lnTo>
                    <a:pt x="3006763" y="346264"/>
                  </a:lnTo>
                  <a:lnTo>
                    <a:pt x="2993637" y="408878"/>
                  </a:lnTo>
                  <a:lnTo>
                    <a:pt x="2962254" y="436640"/>
                  </a:lnTo>
                  <a:lnTo>
                    <a:pt x="2921518" y="446032"/>
                  </a:lnTo>
                  <a:lnTo>
                    <a:pt x="2906732" y="446899"/>
                  </a:lnTo>
                  <a:lnTo>
                    <a:pt x="2892134" y="446560"/>
                  </a:lnTo>
                  <a:lnTo>
                    <a:pt x="2854226" y="437847"/>
                  </a:lnTo>
                  <a:lnTo>
                    <a:pt x="2830689" y="407671"/>
                  </a:lnTo>
                  <a:lnTo>
                    <a:pt x="2814998" y="344906"/>
                  </a:lnTo>
                  <a:lnTo>
                    <a:pt x="2794077" y="310707"/>
                  </a:lnTo>
                  <a:lnTo>
                    <a:pt x="2782408" y="306281"/>
                  </a:lnTo>
                  <a:lnTo>
                    <a:pt x="2775971" y="304672"/>
                  </a:lnTo>
                  <a:lnTo>
                    <a:pt x="2769131" y="303867"/>
                  </a:lnTo>
                  <a:lnTo>
                    <a:pt x="2761889" y="303867"/>
                  </a:lnTo>
                  <a:lnTo>
                    <a:pt x="2758268" y="303867"/>
                  </a:lnTo>
                  <a:lnTo>
                    <a:pt x="2720397" y="316843"/>
                  </a:lnTo>
                  <a:lnTo>
                    <a:pt x="2696106" y="353355"/>
                  </a:lnTo>
                  <a:lnTo>
                    <a:pt x="2683885" y="416422"/>
                  </a:lnTo>
                  <a:lnTo>
                    <a:pt x="2681735" y="459045"/>
                  </a:lnTo>
                  <a:lnTo>
                    <a:pt x="2682225" y="509061"/>
                  </a:lnTo>
                  <a:lnTo>
                    <a:pt x="2683093" y="549194"/>
                  </a:lnTo>
                  <a:lnTo>
                    <a:pt x="2683281" y="583896"/>
                  </a:lnTo>
                  <a:lnTo>
                    <a:pt x="2681622" y="637005"/>
                  </a:lnTo>
                  <a:lnTo>
                    <a:pt x="2673361" y="690190"/>
                  </a:lnTo>
                  <a:lnTo>
                    <a:pt x="2645109" y="741714"/>
                  </a:lnTo>
                  <a:lnTo>
                    <a:pt x="2604976" y="767364"/>
                  </a:lnTo>
                  <a:lnTo>
                    <a:pt x="2555186" y="779736"/>
                  </a:lnTo>
                  <a:lnTo>
                    <a:pt x="2529160" y="780716"/>
                  </a:lnTo>
                  <a:lnTo>
                    <a:pt x="2502379" y="778227"/>
                  </a:lnTo>
                  <a:close/>
                </a:path>
                <a:path w="3772534" h="817880">
                  <a:moveTo>
                    <a:pt x="3553672" y="808402"/>
                  </a:moveTo>
                  <a:lnTo>
                    <a:pt x="3519876" y="787883"/>
                  </a:lnTo>
                  <a:lnTo>
                    <a:pt x="3499356" y="743223"/>
                  </a:lnTo>
                  <a:lnTo>
                    <a:pt x="3498149" y="731153"/>
                  </a:lnTo>
                  <a:lnTo>
                    <a:pt x="3449190" y="749032"/>
                  </a:lnTo>
                  <a:lnTo>
                    <a:pt x="3402493" y="760423"/>
                  </a:lnTo>
                  <a:lnTo>
                    <a:pt x="3358059" y="765327"/>
                  </a:lnTo>
                  <a:lnTo>
                    <a:pt x="3315889" y="763743"/>
                  </a:lnTo>
                  <a:lnTo>
                    <a:pt x="3276321" y="756463"/>
                  </a:lnTo>
                  <a:lnTo>
                    <a:pt x="3239696" y="744279"/>
                  </a:lnTo>
                  <a:lnTo>
                    <a:pt x="3175271" y="705202"/>
                  </a:lnTo>
                  <a:lnTo>
                    <a:pt x="3124425" y="649830"/>
                  </a:lnTo>
                  <a:lnTo>
                    <a:pt x="3088970" y="581482"/>
                  </a:lnTo>
                  <a:lnTo>
                    <a:pt x="3078559" y="536672"/>
                  </a:lnTo>
                  <a:lnTo>
                    <a:pt x="3078219" y="515964"/>
                  </a:lnTo>
                  <a:lnTo>
                    <a:pt x="3081124" y="496387"/>
                  </a:lnTo>
                  <a:lnTo>
                    <a:pt x="3094401" y="460478"/>
                  </a:lnTo>
                  <a:lnTo>
                    <a:pt x="3116127" y="428794"/>
                  </a:lnTo>
                  <a:lnTo>
                    <a:pt x="3143889" y="401485"/>
                  </a:lnTo>
                  <a:lnTo>
                    <a:pt x="3175271" y="378703"/>
                  </a:lnTo>
                  <a:lnTo>
                    <a:pt x="3224043" y="353355"/>
                  </a:lnTo>
                  <a:lnTo>
                    <a:pt x="3268514" y="338569"/>
                  </a:lnTo>
                  <a:lnTo>
                    <a:pt x="3315776" y="331855"/>
                  </a:lnTo>
                  <a:lnTo>
                    <a:pt x="3355909" y="328838"/>
                  </a:lnTo>
                  <a:lnTo>
                    <a:pt x="3399475" y="327253"/>
                  </a:lnTo>
                  <a:lnTo>
                    <a:pt x="3411621" y="327216"/>
                  </a:lnTo>
                  <a:lnTo>
                    <a:pt x="3422710" y="327404"/>
                  </a:lnTo>
                  <a:lnTo>
                    <a:pt x="3433460" y="327744"/>
                  </a:lnTo>
                  <a:lnTo>
                    <a:pt x="3444588" y="328159"/>
                  </a:lnTo>
                  <a:lnTo>
                    <a:pt x="3456092" y="328649"/>
                  </a:lnTo>
                  <a:lnTo>
                    <a:pt x="3467974" y="329215"/>
                  </a:lnTo>
                  <a:lnTo>
                    <a:pt x="3474411" y="329215"/>
                  </a:lnTo>
                  <a:lnTo>
                    <a:pt x="3476825" y="326398"/>
                  </a:lnTo>
                  <a:lnTo>
                    <a:pt x="3475216" y="320766"/>
                  </a:lnTo>
                  <a:lnTo>
                    <a:pt x="3469407" y="305037"/>
                  </a:lnTo>
                  <a:lnTo>
                    <a:pt x="3447454" y="264639"/>
                  </a:lnTo>
                  <a:lnTo>
                    <a:pt x="3415997" y="235784"/>
                  </a:lnTo>
                  <a:lnTo>
                    <a:pt x="3378051" y="220734"/>
                  </a:lnTo>
                  <a:lnTo>
                    <a:pt x="3367942" y="219413"/>
                  </a:lnTo>
                  <a:lnTo>
                    <a:pt x="3359342" y="219979"/>
                  </a:lnTo>
                  <a:lnTo>
                    <a:pt x="3323282" y="246685"/>
                  </a:lnTo>
                  <a:lnTo>
                    <a:pt x="3313475" y="260414"/>
                  </a:lnTo>
                  <a:lnTo>
                    <a:pt x="3308346" y="267355"/>
                  </a:lnTo>
                  <a:lnTo>
                    <a:pt x="3272436" y="291495"/>
                  </a:lnTo>
                  <a:lnTo>
                    <a:pt x="3231246" y="290892"/>
                  </a:lnTo>
                  <a:lnTo>
                    <a:pt x="3187040" y="273692"/>
                  </a:lnTo>
                  <a:lnTo>
                    <a:pt x="3154601" y="237028"/>
                  </a:lnTo>
                  <a:lnTo>
                    <a:pt x="3149321" y="210323"/>
                  </a:lnTo>
                  <a:lnTo>
                    <a:pt x="3150452" y="194745"/>
                  </a:lnTo>
                  <a:lnTo>
                    <a:pt x="3174667" y="138505"/>
                  </a:lnTo>
                  <a:lnTo>
                    <a:pt x="3199562" y="109084"/>
                  </a:lnTo>
                  <a:lnTo>
                    <a:pt x="3235622" y="81172"/>
                  </a:lnTo>
                  <a:lnTo>
                    <a:pt x="3280735" y="56730"/>
                  </a:lnTo>
                  <a:lnTo>
                    <a:pt x="3332788" y="37719"/>
                  </a:lnTo>
                  <a:lnTo>
                    <a:pt x="3389367" y="26101"/>
                  </a:lnTo>
                  <a:lnTo>
                    <a:pt x="3418449" y="23800"/>
                  </a:lnTo>
                  <a:lnTo>
                    <a:pt x="3448058" y="23838"/>
                  </a:lnTo>
                  <a:lnTo>
                    <a:pt x="3507051" y="32589"/>
                  </a:lnTo>
                  <a:lnTo>
                    <a:pt x="3564535" y="54014"/>
                  </a:lnTo>
                  <a:lnTo>
                    <a:pt x="3618097" y="89923"/>
                  </a:lnTo>
                  <a:lnTo>
                    <a:pt x="3665322" y="142126"/>
                  </a:lnTo>
                  <a:lnTo>
                    <a:pt x="3685954" y="174942"/>
                  </a:lnTo>
                  <a:lnTo>
                    <a:pt x="3703795" y="213039"/>
                  </a:lnTo>
                  <a:lnTo>
                    <a:pt x="3718846" y="256416"/>
                  </a:lnTo>
                  <a:lnTo>
                    <a:pt x="3731105" y="305074"/>
                  </a:lnTo>
                  <a:lnTo>
                    <a:pt x="3744269" y="369009"/>
                  </a:lnTo>
                  <a:lnTo>
                    <a:pt x="3754793" y="426833"/>
                  </a:lnTo>
                  <a:lnTo>
                    <a:pt x="3762676" y="478546"/>
                  </a:lnTo>
                  <a:lnTo>
                    <a:pt x="3767919" y="524149"/>
                  </a:lnTo>
                  <a:lnTo>
                    <a:pt x="3771012" y="564546"/>
                  </a:lnTo>
                  <a:lnTo>
                    <a:pt x="3772445" y="600644"/>
                  </a:lnTo>
                  <a:lnTo>
                    <a:pt x="3772219" y="632441"/>
                  </a:lnTo>
                  <a:lnTo>
                    <a:pt x="3767165" y="683815"/>
                  </a:lnTo>
                  <a:lnTo>
                    <a:pt x="3758112" y="722742"/>
                  </a:lnTo>
                  <a:lnTo>
                    <a:pt x="3739705" y="762385"/>
                  </a:lnTo>
                  <a:lnTo>
                    <a:pt x="3705606" y="799199"/>
                  </a:lnTo>
                  <a:lnTo>
                    <a:pt x="3666529" y="812627"/>
                  </a:lnTo>
                  <a:lnTo>
                    <a:pt x="3614476" y="817304"/>
                  </a:lnTo>
                  <a:lnTo>
                    <a:pt x="3585168" y="814551"/>
                  </a:lnTo>
                  <a:lnTo>
                    <a:pt x="3553672" y="808402"/>
                  </a:lnTo>
                  <a:close/>
                </a:path>
              </a:pathLst>
            </a:custGeom>
            <a:ln w="4094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44566" y="1644731"/>
              <a:ext cx="251003" cy="1462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594786" y="1032837"/>
              <a:ext cx="7547609" cy="2386330"/>
            </a:xfrm>
            <a:custGeom>
              <a:avLst/>
              <a:gdLst/>
              <a:ahLst/>
              <a:cxnLst/>
              <a:rect l="l" t="t" r="r" b="b"/>
              <a:pathLst>
                <a:path w="7547609" h="2386329">
                  <a:moveTo>
                    <a:pt x="7479153" y="973048"/>
                  </a:moveTo>
                  <a:lnTo>
                    <a:pt x="7414879" y="969125"/>
                  </a:lnTo>
                  <a:lnTo>
                    <a:pt x="7352415" y="957356"/>
                  </a:lnTo>
                  <a:lnTo>
                    <a:pt x="7293875" y="935177"/>
                  </a:lnTo>
                  <a:lnTo>
                    <a:pt x="7241369" y="900023"/>
                  </a:lnTo>
                  <a:lnTo>
                    <a:pt x="7196860" y="849630"/>
                  </a:lnTo>
                  <a:lnTo>
                    <a:pt x="7162309" y="781735"/>
                  </a:lnTo>
                  <a:lnTo>
                    <a:pt x="7149221" y="740658"/>
                  </a:lnTo>
                  <a:lnTo>
                    <a:pt x="7139526" y="694075"/>
                  </a:lnTo>
                  <a:lnTo>
                    <a:pt x="7133227" y="641984"/>
                  </a:lnTo>
                  <a:lnTo>
                    <a:pt x="7130323" y="584387"/>
                  </a:lnTo>
                  <a:lnTo>
                    <a:pt x="7130021" y="552627"/>
                  </a:lnTo>
                  <a:lnTo>
                    <a:pt x="7130323" y="515285"/>
                  </a:lnTo>
                  <a:lnTo>
                    <a:pt x="7131228" y="472360"/>
                  </a:lnTo>
                  <a:lnTo>
                    <a:pt x="7132737" y="423853"/>
                  </a:lnTo>
                  <a:lnTo>
                    <a:pt x="7134378" y="380062"/>
                  </a:lnTo>
                  <a:lnTo>
                    <a:pt x="7136406" y="330767"/>
                  </a:lnTo>
                  <a:lnTo>
                    <a:pt x="7138820" y="275968"/>
                  </a:lnTo>
                  <a:lnTo>
                    <a:pt x="7141621" y="215666"/>
                  </a:lnTo>
                  <a:lnTo>
                    <a:pt x="7144807" y="149859"/>
                  </a:lnTo>
                  <a:lnTo>
                    <a:pt x="7145260" y="139675"/>
                  </a:lnTo>
                  <a:lnTo>
                    <a:pt x="7145411" y="129641"/>
                  </a:lnTo>
                  <a:lnTo>
                    <a:pt x="7145260" y="119759"/>
                  </a:lnTo>
                  <a:lnTo>
                    <a:pt x="7144807" y="110027"/>
                  </a:lnTo>
                  <a:lnTo>
                    <a:pt x="7144506" y="100522"/>
                  </a:lnTo>
                  <a:lnTo>
                    <a:pt x="7150955" y="61746"/>
                  </a:lnTo>
                  <a:lnTo>
                    <a:pt x="7179849" y="25536"/>
                  </a:lnTo>
                  <a:lnTo>
                    <a:pt x="7224509" y="7694"/>
                  </a:lnTo>
                  <a:lnTo>
                    <a:pt x="7272148" y="792"/>
                  </a:lnTo>
                  <a:lnTo>
                    <a:pt x="7289687" y="0"/>
                  </a:lnTo>
                  <a:lnTo>
                    <a:pt x="7306699" y="641"/>
                  </a:lnTo>
                  <a:lnTo>
                    <a:pt x="7353697" y="11504"/>
                  </a:lnTo>
                  <a:lnTo>
                    <a:pt x="7383798" y="40020"/>
                  </a:lnTo>
                  <a:lnTo>
                    <a:pt x="7393303" y="80983"/>
                  </a:lnTo>
                  <a:lnTo>
                    <a:pt x="7393454" y="99164"/>
                  </a:lnTo>
                  <a:lnTo>
                    <a:pt x="7392775" y="119457"/>
                  </a:lnTo>
                  <a:lnTo>
                    <a:pt x="7391945" y="141711"/>
                  </a:lnTo>
                  <a:lnTo>
                    <a:pt x="7390964" y="165927"/>
                  </a:lnTo>
                  <a:lnTo>
                    <a:pt x="7389833" y="192105"/>
                  </a:lnTo>
                  <a:lnTo>
                    <a:pt x="7387516" y="247241"/>
                  </a:lnTo>
                  <a:lnTo>
                    <a:pt x="7385391" y="299674"/>
                  </a:lnTo>
                  <a:lnTo>
                    <a:pt x="7383460" y="349404"/>
                  </a:lnTo>
                  <a:lnTo>
                    <a:pt x="7381721" y="396429"/>
                  </a:lnTo>
                  <a:lnTo>
                    <a:pt x="7380176" y="440751"/>
                  </a:lnTo>
                  <a:lnTo>
                    <a:pt x="7379044" y="492238"/>
                  </a:lnTo>
                  <a:lnTo>
                    <a:pt x="7379271" y="539274"/>
                  </a:lnTo>
                  <a:lnTo>
                    <a:pt x="7380855" y="581859"/>
                  </a:lnTo>
                  <a:lnTo>
                    <a:pt x="7383798" y="619994"/>
                  </a:lnTo>
                  <a:lnTo>
                    <a:pt x="7395717" y="682910"/>
                  </a:lnTo>
                  <a:lnTo>
                    <a:pt x="7416990" y="728022"/>
                  </a:lnTo>
                  <a:lnTo>
                    <a:pt x="7450033" y="755180"/>
                  </a:lnTo>
                  <a:lnTo>
                    <a:pt x="7497257" y="764233"/>
                  </a:lnTo>
                  <a:lnTo>
                    <a:pt x="7507027" y="765553"/>
                  </a:lnTo>
                  <a:lnTo>
                    <a:pt x="7536184" y="796521"/>
                  </a:lnTo>
                  <a:lnTo>
                    <a:pt x="7546141" y="837258"/>
                  </a:lnTo>
                  <a:lnTo>
                    <a:pt x="7547085" y="852685"/>
                  </a:lnTo>
                  <a:lnTo>
                    <a:pt x="7546896" y="868188"/>
                  </a:lnTo>
                  <a:lnTo>
                    <a:pt x="7539466" y="914469"/>
                  </a:lnTo>
                  <a:lnTo>
                    <a:pt x="7520795" y="951925"/>
                  </a:lnTo>
                  <a:lnTo>
                    <a:pt x="7491261" y="971728"/>
                  </a:lnTo>
                  <a:lnTo>
                    <a:pt x="7479153" y="973048"/>
                  </a:lnTo>
                  <a:close/>
                </a:path>
                <a:path w="7547609" h="2386329">
                  <a:moveTo>
                    <a:pt x="224883" y="2376439"/>
                  </a:moveTo>
                  <a:lnTo>
                    <a:pt x="176791" y="2385039"/>
                  </a:lnTo>
                  <a:lnTo>
                    <a:pt x="138468" y="2386171"/>
                  </a:lnTo>
                  <a:lnTo>
                    <a:pt x="119419" y="2385190"/>
                  </a:lnTo>
                  <a:lnTo>
                    <a:pt x="65330" y="2375836"/>
                  </a:lnTo>
                  <a:lnTo>
                    <a:pt x="25724" y="2355920"/>
                  </a:lnTo>
                  <a:lnTo>
                    <a:pt x="3998" y="2311788"/>
                  </a:lnTo>
                  <a:lnTo>
                    <a:pt x="603" y="2264186"/>
                  </a:lnTo>
                  <a:lnTo>
                    <a:pt x="0" y="2206249"/>
                  </a:lnTo>
                  <a:lnTo>
                    <a:pt x="377" y="2173660"/>
                  </a:lnTo>
                  <a:lnTo>
                    <a:pt x="1169" y="2138618"/>
                  </a:lnTo>
                  <a:lnTo>
                    <a:pt x="2338" y="2103501"/>
                  </a:lnTo>
                  <a:lnTo>
                    <a:pt x="3885" y="2068309"/>
                  </a:lnTo>
                  <a:lnTo>
                    <a:pt x="5808" y="2033041"/>
                  </a:lnTo>
                  <a:lnTo>
                    <a:pt x="7732" y="1997774"/>
                  </a:lnTo>
                  <a:lnTo>
                    <a:pt x="9279" y="1962582"/>
                  </a:lnTo>
                  <a:lnTo>
                    <a:pt x="10448" y="1927465"/>
                  </a:lnTo>
                  <a:lnTo>
                    <a:pt x="11240" y="1892423"/>
                  </a:lnTo>
                  <a:lnTo>
                    <a:pt x="10674" y="1836485"/>
                  </a:lnTo>
                  <a:lnTo>
                    <a:pt x="10184" y="1785753"/>
                  </a:lnTo>
                  <a:lnTo>
                    <a:pt x="9769" y="1740226"/>
                  </a:lnTo>
                  <a:lnTo>
                    <a:pt x="9429" y="1699903"/>
                  </a:lnTo>
                  <a:lnTo>
                    <a:pt x="9316" y="1664108"/>
                  </a:lnTo>
                  <a:lnTo>
                    <a:pt x="9580" y="1632159"/>
                  </a:lnTo>
                  <a:lnTo>
                    <a:pt x="11240" y="1579805"/>
                  </a:lnTo>
                  <a:lnTo>
                    <a:pt x="13956" y="1540577"/>
                  </a:lnTo>
                  <a:lnTo>
                    <a:pt x="21462" y="1497576"/>
                  </a:lnTo>
                  <a:lnTo>
                    <a:pt x="48054" y="1466345"/>
                  </a:lnTo>
                  <a:lnTo>
                    <a:pt x="95694" y="1448692"/>
                  </a:lnTo>
                  <a:lnTo>
                    <a:pt x="142541" y="1441299"/>
                  </a:lnTo>
                  <a:lnTo>
                    <a:pt x="168304" y="1440997"/>
                  </a:lnTo>
                  <a:lnTo>
                    <a:pt x="193538" y="1443713"/>
                  </a:lnTo>
                  <a:lnTo>
                    <a:pt x="241064" y="1457971"/>
                  </a:lnTo>
                  <a:lnTo>
                    <a:pt x="276973" y="1482715"/>
                  </a:lnTo>
                  <a:lnTo>
                    <a:pt x="290062" y="1498934"/>
                  </a:lnTo>
                  <a:lnTo>
                    <a:pt x="344161" y="1487323"/>
                  </a:lnTo>
                  <a:lnTo>
                    <a:pt x="394445" y="1481457"/>
                  </a:lnTo>
                  <a:lnTo>
                    <a:pt x="440916" y="1481336"/>
                  </a:lnTo>
                  <a:lnTo>
                    <a:pt x="483572" y="1486961"/>
                  </a:lnTo>
                  <a:lnTo>
                    <a:pt x="522414" y="1498331"/>
                  </a:lnTo>
                  <a:lnTo>
                    <a:pt x="565414" y="1519416"/>
                  </a:lnTo>
                  <a:lnTo>
                    <a:pt x="602077" y="1547064"/>
                  </a:lnTo>
                  <a:lnTo>
                    <a:pt x="632404" y="1581276"/>
                  </a:lnTo>
                  <a:lnTo>
                    <a:pt x="656393" y="1622050"/>
                  </a:lnTo>
                  <a:lnTo>
                    <a:pt x="673782" y="1668295"/>
                  </a:lnTo>
                  <a:lnTo>
                    <a:pt x="684306" y="1718914"/>
                  </a:lnTo>
                  <a:lnTo>
                    <a:pt x="687964" y="1773909"/>
                  </a:lnTo>
                  <a:lnTo>
                    <a:pt x="684758" y="1833279"/>
                  </a:lnTo>
                  <a:lnTo>
                    <a:pt x="671179" y="1893178"/>
                  </a:lnTo>
                  <a:lnTo>
                    <a:pt x="644926" y="1940101"/>
                  </a:lnTo>
                  <a:lnTo>
                    <a:pt x="608716" y="1975859"/>
                  </a:lnTo>
                  <a:lnTo>
                    <a:pt x="565263" y="2002262"/>
                  </a:lnTo>
                  <a:lnTo>
                    <a:pt x="517284" y="2020368"/>
                  </a:lnTo>
                  <a:lnTo>
                    <a:pt x="467495" y="2031231"/>
                  </a:lnTo>
                  <a:lnTo>
                    <a:pt x="418610" y="2036210"/>
                  </a:lnTo>
                  <a:lnTo>
                    <a:pt x="395526" y="2037002"/>
                  </a:lnTo>
                  <a:lnTo>
                    <a:pt x="373346" y="2036662"/>
                  </a:lnTo>
                  <a:lnTo>
                    <a:pt x="352827" y="2035569"/>
                  </a:lnTo>
                  <a:lnTo>
                    <a:pt x="334722" y="2034098"/>
                  </a:lnTo>
                  <a:lnTo>
                    <a:pt x="319031" y="2032249"/>
                  </a:lnTo>
                  <a:lnTo>
                    <a:pt x="305753" y="2030024"/>
                  </a:lnTo>
                  <a:lnTo>
                    <a:pt x="305150" y="2049600"/>
                  </a:lnTo>
                  <a:lnTo>
                    <a:pt x="304546" y="2069705"/>
                  </a:lnTo>
                  <a:lnTo>
                    <a:pt x="303943" y="2090337"/>
                  </a:lnTo>
                  <a:lnTo>
                    <a:pt x="303339" y="2111498"/>
                  </a:lnTo>
                  <a:lnTo>
                    <a:pt x="302660" y="2133262"/>
                  </a:lnTo>
                  <a:lnTo>
                    <a:pt x="301830" y="2155705"/>
                  </a:lnTo>
                  <a:lnTo>
                    <a:pt x="300850" y="2178827"/>
                  </a:lnTo>
                  <a:lnTo>
                    <a:pt x="299718" y="2202628"/>
                  </a:lnTo>
                  <a:lnTo>
                    <a:pt x="299266" y="2214698"/>
                  </a:lnTo>
                  <a:lnTo>
                    <a:pt x="299115" y="2226768"/>
                  </a:lnTo>
                  <a:lnTo>
                    <a:pt x="299266" y="2238839"/>
                  </a:lnTo>
                  <a:lnTo>
                    <a:pt x="299718" y="2250909"/>
                  </a:lnTo>
                  <a:lnTo>
                    <a:pt x="300020" y="2262828"/>
                  </a:lnTo>
                  <a:lnTo>
                    <a:pt x="292929" y="2312241"/>
                  </a:lnTo>
                  <a:lnTo>
                    <a:pt x="270750" y="2348678"/>
                  </a:lnTo>
                  <a:lnTo>
                    <a:pt x="237707" y="2371536"/>
                  </a:lnTo>
                  <a:lnTo>
                    <a:pt x="224883" y="2376439"/>
                  </a:lnTo>
                  <a:close/>
                </a:path>
              </a:pathLst>
            </a:custGeom>
            <a:ln w="4094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6102" y="2688807"/>
              <a:ext cx="223318" cy="2119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354958" y="2306059"/>
              <a:ext cx="2852420" cy="1028065"/>
            </a:xfrm>
            <a:custGeom>
              <a:avLst/>
              <a:gdLst/>
              <a:ahLst/>
              <a:cxnLst/>
              <a:rect l="l" t="t" r="r" b="b"/>
              <a:pathLst>
                <a:path w="2852420" h="1028064">
                  <a:moveTo>
                    <a:pt x="120098" y="960789"/>
                  </a:moveTo>
                  <a:lnTo>
                    <a:pt x="68045" y="946644"/>
                  </a:lnTo>
                  <a:lnTo>
                    <a:pt x="35305" y="920505"/>
                  </a:lnTo>
                  <a:lnTo>
                    <a:pt x="23046" y="879164"/>
                  </a:lnTo>
                  <a:lnTo>
                    <a:pt x="19312" y="820774"/>
                  </a:lnTo>
                  <a:lnTo>
                    <a:pt x="17350" y="765251"/>
                  </a:lnTo>
                  <a:lnTo>
                    <a:pt x="15087" y="692830"/>
                  </a:lnTo>
                  <a:lnTo>
                    <a:pt x="13654" y="649755"/>
                  </a:lnTo>
                  <a:lnTo>
                    <a:pt x="11768" y="601398"/>
                  </a:lnTo>
                  <a:lnTo>
                    <a:pt x="9429" y="547761"/>
                  </a:lnTo>
                  <a:lnTo>
                    <a:pt x="6638" y="488843"/>
                  </a:lnTo>
                  <a:lnTo>
                    <a:pt x="5393" y="462025"/>
                  </a:lnTo>
                  <a:lnTo>
                    <a:pt x="4073" y="437092"/>
                  </a:lnTo>
                  <a:lnTo>
                    <a:pt x="2678" y="414046"/>
                  </a:lnTo>
                  <a:lnTo>
                    <a:pt x="1207" y="392885"/>
                  </a:lnTo>
                  <a:lnTo>
                    <a:pt x="150" y="373384"/>
                  </a:lnTo>
                  <a:lnTo>
                    <a:pt x="2414" y="323481"/>
                  </a:lnTo>
                  <a:lnTo>
                    <a:pt x="17237" y="284781"/>
                  </a:lnTo>
                  <a:lnTo>
                    <a:pt x="48884" y="257397"/>
                  </a:lnTo>
                  <a:lnTo>
                    <a:pt x="100371" y="242611"/>
                  </a:lnTo>
                  <a:lnTo>
                    <a:pt x="139297" y="238990"/>
                  </a:lnTo>
                  <a:lnTo>
                    <a:pt x="159326" y="238990"/>
                  </a:lnTo>
                  <a:lnTo>
                    <a:pt x="178978" y="240235"/>
                  </a:lnTo>
                  <a:lnTo>
                    <a:pt x="231144" y="251664"/>
                  </a:lnTo>
                  <a:lnTo>
                    <a:pt x="263281" y="274635"/>
                  </a:lnTo>
                  <a:lnTo>
                    <a:pt x="267355" y="284857"/>
                  </a:lnTo>
                  <a:lnTo>
                    <a:pt x="277841" y="276898"/>
                  </a:lnTo>
                  <a:lnTo>
                    <a:pt x="312845" y="254719"/>
                  </a:lnTo>
                  <a:lnTo>
                    <a:pt x="350111" y="244648"/>
                  </a:lnTo>
                  <a:lnTo>
                    <a:pt x="389264" y="242611"/>
                  </a:lnTo>
                  <a:lnTo>
                    <a:pt x="414461" y="244497"/>
                  </a:lnTo>
                  <a:lnTo>
                    <a:pt x="463949" y="259585"/>
                  </a:lnTo>
                  <a:lnTo>
                    <a:pt x="511588" y="289157"/>
                  </a:lnTo>
                  <a:lnTo>
                    <a:pt x="553532" y="329592"/>
                  </a:lnTo>
                  <a:lnTo>
                    <a:pt x="588498" y="379721"/>
                  </a:lnTo>
                  <a:lnTo>
                    <a:pt x="612638" y="436149"/>
                  </a:lnTo>
                  <a:lnTo>
                    <a:pt x="624596" y="497632"/>
                  </a:lnTo>
                  <a:lnTo>
                    <a:pt x="624482" y="528826"/>
                  </a:lnTo>
                  <a:lnTo>
                    <a:pt x="611356" y="591440"/>
                  </a:lnTo>
                  <a:lnTo>
                    <a:pt x="579973" y="619202"/>
                  </a:lnTo>
                  <a:lnTo>
                    <a:pt x="539236" y="628594"/>
                  </a:lnTo>
                  <a:lnTo>
                    <a:pt x="524450" y="629461"/>
                  </a:lnTo>
                  <a:lnTo>
                    <a:pt x="509853" y="629122"/>
                  </a:lnTo>
                  <a:lnTo>
                    <a:pt x="471945" y="620409"/>
                  </a:lnTo>
                  <a:lnTo>
                    <a:pt x="448408" y="590233"/>
                  </a:lnTo>
                  <a:lnTo>
                    <a:pt x="432717" y="527468"/>
                  </a:lnTo>
                  <a:lnTo>
                    <a:pt x="411795" y="493269"/>
                  </a:lnTo>
                  <a:lnTo>
                    <a:pt x="400127" y="488843"/>
                  </a:lnTo>
                  <a:lnTo>
                    <a:pt x="393690" y="487234"/>
                  </a:lnTo>
                  <a:lnTo>
                    <a:pt x="386850" y="486429"/>
                  </a:lnTo>
                  <a:lnTo>
                    <a:pt x="379608" y="486429"/>
                  </a:lnTo>
                  <a:lnTo>
                    <a:pt x="375987" y="486429"/>
                  </a:lnTo>
                  <a:lnTo>
                    <a:pt x="338116" y="499405"/>
                  </a:lnTo>
                  <a:lnTo>
                    <a:pt x="313825" y="535917"/>
                  </a:lnTo>
                  <a:lnTo>
                    <a:pt x="301604" y="598984"/>
                  </a:lnTo>
                  <a:lnTo>
                    <a:pt x="299454" y="641607"/>
                  </a:lnTo>
                  <a:lnTo>
                    <a:pt x="299944" y="691623"/>
                  </a:lnTo>
                  <a:lnTo>
                    <a:pt x="300812" y="731757"/>
                  </a:lnTo>
                  <a:lnTo>
                    <a:pt x="301000" y="766458"/>
                  </a:lnTo>
                  <a:lnTo>
                    <a:pt x="299341" y="819567"/>
                  </a:lnTo>
                  <a:lnTo>
                    <a:pt x="291080" y="872752"/>
                  </a:lnTo>
                  <a:lnTo>
                    <a:pt x="262828" y="924277"/>
                  </a:lnTo>
                  <a:lnTo>
                    <a:pt x="222695" y="949926"/>
                  </a:lnTo>
                  <a:lnTo>
                    <a:pt x="172905" y="962298"/>
                  </a:lnTo>
                  <a:lnTo>
                    <a:pt x="146879" y="963278"/>
                  </a:lnTo>
                  <a:lnTo>
                    <a:pt x="120098" y="960789"/>
                  </a:lnTo>
                  <a:close/>
                </a:path>
                <a:path w="2852420" h="1028064">
                  <a:moveTo>
                    <a:pt x="799629" y="1024761"/>
                  </a:moveTo>
                  <a:lnTo>
                    <a:pt x="750857" y="1012314"/>
                  </a:lnTo>
                  <a:lnTo>
                    <a:pt x="715024" y="981082"/>
                  </a:lnTo>
                  <a:lnTo>
                    <a:pt x="708234" y="928954"/>
                  </a:lnTo>
                  <a:lnTo>
                    <a:pt x="705934" y="867094"/>
                  </a:lnTo>
                  <a:lnTo>
                    <a:pt x="705481" y="809308"/>
                  </a:lnTo>
                  <a:lnTo>
                    <a:pt x="705556" y="774945"/>
                  </a:lnTo>
                  <a:lnTo>
                    <a:pt x="705783" y="736434"/>
                  </a:lnTo>
                  <a:lnTo>
                    <a:pt x="706160" y="693773"/>
                  </a:lnTo>
                  <a:lnTo>
                    <a:pt x="706688" y="646963"/>
                  </a:lnTo>
                  <a:lnTo>
                    <a:pt x="706386" y="617882"/>
                  </a:lnTo>
                  <a:lnTo>
                    <a:pt x="705481" y="588574"/>
                  </a:lnTo>
                  <a:lnTo>
                    <a:pt x="703972" y="559039"/>
                  </a:lnTo>
                  <a:lnTo>
                    <a:pt x="701860" y="529279"/>
                  </a:lnTo>
                  <a:lnTo>
                    <a:pt x="699672" y="499443"/>
                  </a:lnTo>
                  <a:lnTo>
                    <a:pt x="697937" y="469682"/>
                  </a:lnTo>
                  <a:lnTo>
                    <a:pt x="696654" y="439997"/>
                  </a:lnTo>
                  <a:lnTo>
                    <a:pt x="695825" y="410387"/>
                  </a:lnTo>
                  <a:lnTo>
                    <a:pt x="695938" y="382512"/>
                  </a:lnTo>
                  <a:lnTo>
                    <a:pt x="696843" y="333326"/>
                  </a:lnTo>
                  <a:lnTo>
                    <a:pt x="699635" y="293344"/>
                  </a:lnTo>
                  <a:lnTo>
                    <a:pt x="718758" y="255888"/>
                  </a:lnTo>
                  <a:lnTo>
                    <a:pt x="754856" y="238914"/>
                  </a:lnTo>
                  <a:lnTo>
                    <a:pt x="802797" y="231144"/>
                  </a:lnTo>
                  <a:lnTo>
                    <a:pt x="819733" y="230390"/>
                  </a:lnTo>
                  <a:lnTo>
                    <a:pt x="837047" y="230541"/>
                  </a:lnTo>
                  <a:lnTo>
                    <a:pt x="884120" y="235746"/>
                  </a:lnTo>
                  <a:lnTo>
                    <a:pt x="929082" y="254153"/>
                  </a:lnTo>
                  <a:lnTo>
                    <a:pt x="958126" y="293381"/>
                  </a:lnTo>
                  <a:lnTo>
                    <a:pt x="964085" y="335099"/>
                  </a:lnTo>
                  <a:lnTo>
                    <a:pt x="963784" y="345208"/>
                  </a:lnTo>
                  <a:lnTo>
                    <a:pt x="963331" y="355468"/>
                  </a:lnTo>
                  <a:lnTo>
                    <a:pt x="963180" y="365727"/>
                  </a:lnTo>
                  <a:lnTo>
                    <a:pt x="963331" y="375987"/>
                  </a:lnTo>
                  <a:lnTo>
                    <a:pt x="963784" y="386246"/>
                  </a:lnTo>
                  <a:lnTo>
                    <a:pt x="965666" y="450436"/>
                  </a:lnTo>
                  <a:lnTo>
                    <a:pt x="967453" y="509749"/>
                  </a:lnTo>
                  <a:lnTo>
                    <a:pt x="969143" y="564186"/>
                  </a:lnTo>
                  <a:lnTo>
                    <a:pt x="970736" y="613746"/>
                  </a:lnTo>
                  <a:lnTo>
                    <a:pt x="972233" y="658430"/>
                  </a:lnTo>
                  <a:lnTo>
                    <a:pt x="973855" y="708484"/>
                  </a:lnTo>
                  <a:lnTo>
                    <a:pt x="975099" y="753030"/>
                  </a:lnTo>
                  <a:lnTo>
                    <a:pt x="975967" y="792070"/>
                  </a:lnTo>
                  <a:lnTo>
                    <a:pt x="976457" y="825603"/>
                  </a:lnTo>
                  <a:lnTo>
                    <a:pt x="976495" y="854533"/>
                  </a:lnTo>
                  <a:lnTo>
                    <a:pt x="976005" y="879768"/>
                  </a:lnTo>
                  <a:lnTo>
                    <a:pt x="973440" y="919147"/>
                  </a:lnTo>
                  <a:lnTo>
                    <a:pt x="964614" y="959997"/>
                  </a:lnTo>
                  <a:lnTo>
                    <a:pt x="936777" y="1000168"/>
                  </a:lnTo>
                  <a:lnTo>
                    <a:pt x="898001" y="1019329"/>
                  </a:lnTo>
                  <a:lnTo>
                    <a:pt x="850173" y="1027628"/>
                  </a:lnTo>
                  <a:lnTo>
                    <a:pt x="825240" y="1027590"/>
                  </a:lnTo>
                  <a:lnTo>
                    <a:pt x="799629" y="1024761"/>
                  </a:lnTo>
                  <a:close/>
                </a:path>
                <a:path w="2852420" h="1028064">
                  <a:moveTo>
                    <a:pt x="698239" y="97768"/>
                  </a:moveTo>
                  <a:lnTo>
                    <a:pt x="707141" y="56880"/>
                  </a:lnTo>
                  <a:lnTo>
                    <a:pt x="733846" y="25950"/>
                  </a:lnTo>
                  <a:lnTo>
                    <a:pt x="776243" y="6487"/>
                  </a:lnTo>
                  <a:lnTo>
                    <a:pt x="832218" y="0"/>
                  </a:lnTo>
                  <a:lnTo>
                    <a:pt x="860923" y="1584"/>
                  </a:lnTo>
                  <a:lnTo>
                    <a:pt x="909505" y="14257"/>
                  </a:lnTo>
                  <a:lnTo>
                    <a:pt x="945490" y="39379"/>
                  </a:lnTo>
                  <a:lnTo>
                    <a:pt x="963897" y="75589"/>
                  </a:lnTo>
                  <a:lnTo>
                    <a:pt x="966198" y="97768"/>
                  </a:lnTo>
                  <a:lnTo>
                    <a:pt x="964048" y="118967"/>
                  </a:lnTo>
                  <a:lnTo>
                    <a:pt x="946847" y="154574"/>
                  </a:lnTo>
                  <a:lnTo>
                    <a:pt x="912674" y="180600"/>
                  </a:lnTo>
                  <a:lnTo>
                    <a:pt x="862884" y="193877"/>
                  </a:lnTo>
                  <a:lnTo>
                    <a:pt x="832218" y="195537"/>
                  </a:lnTo>
                  <a:lnTo>
                    <a:pt x="801062" y="193802"/>
                  </a:lnTo>
                  <a:lnTo>
                    <a:pt x="750971" y="179921"/>
                  </a:lnTo>
                  <a:lnTo>
                    <a:pt x="717250" y="152990"/>
                  </a:lnTo>
                  <a:lnTo>
                    <a:pt x="700351" y="117986"/>
                  </a:lnTo>
                  <a:lnTo>
                    <a:pt x="698239" y="97768"/>
                  </a:lnTo>
                  <a:close/>
                </a:path>
                <a:path w="2852420" h="1028064">
                  <a:moveTo>
                    <a:pt x="1149653" y="953547"/>
                  </a:moveTo>
                  <a:lnTo>
                    <a:pt x="1097940" y="937139"/>
                  </a:lnTo>
                  <a:lnTo>
                    <a:pt x="1066218" y="910547"/>
                  </a:lnTo>
                  <a:lnTo>
                    <a:pt x="1055129" y="868301"/>
                  </a:lnTo>
                  <a:lnTo>
                    <a:pt x="1053092" y="809911"/>
                  </a:lnTo>
                  <a:lnTo>
                    <a:pt x="1053130" y="784262"/>
                  </a:lnTo>
                  <a:lnTo>
                    <a:pt x="1053243" y="754388"/>
                  </a:lnTo>
                  <a:lnTo>
                    <a:pt x="1053431" y="720290"/>
                  </a:lnTo>
                  <a:lnTo>
                    <a:pt x="1053695" y="681967"/>
                  </a:lnTo>
                  <a:lnTo>
                    <a:pt x="1053809" y="638891"/>
                  </a:lnTo>
                  <a:lnTo>
                    <a:pt x="1053545" y="590535"/>
                  </a:lnTo>
                  <a:lnTo>
                    <a:pt x="1052903" y="536898"/>
                  </a:lnTo>
                  <a:lnTo>
                    <a:pt x="1051885" y="477980"/>
                  </a:lnTo>
                  <a:lnTo>
                    <a:pt x="1051734" y="451162"/>
                  </a:lnTo>
                  <a:lnTo>
                    <a:pt x="1051281" y="426229"/>
                  </a:lnTo>
                  <a:lnTo>
                    <a:pt x="1050527" y="403183"/>
                  </a:lnTo>
                  <a:lnTo>
                    <a:pt x="1049471" y="382022"/>
                  </a:lnTo>
                  <a:lnTo>
                    <a:pt x="1048754" y="362521"/>
                  </a:lnTo>
                  <a:lnTo>
                    <a:pt x="1052488" y="312618"/>
                  </a:lnTo>
                  <a:lnTo>
                    <a:pt x="1069123" y="274597"/>
                  </a:lnTo>
                  <a:lnTo>
                    <a:pt x="1102278" y="248797"/>
                  </a:lnTo>
                  <a:lnTo>
                    <a:pt x="1154104" y="235143"/>
                  </a:lnTo>
                  <a:lnTo>
                    <a:pt x="1193333" y="232728"/>
                  </a:lnTo>
                  <a:lnTo>
                    <a:pt x="1213626" y="233558"/>
                  </a:lnTo>
                  <a:lnTo>
                    <a:pt x="1251948" y="238990"/>
                  </a:lnTo>
                  <a:lnTo>
                    <a:pt x="1298344" y="256152"/>
                  </a:lnTo>
                  <a:lnTo>
                    <a:pt x="1319843" y="283650"/>
                  </a:lnTo>
                  <a:lnTo>
                    <a:pt x="1330367" y="276257"/>
                  </a:lnTo>
                  <a:lnTo>
                    <a:pt x="1366201" y="255624"/>
                  </a:lnTo>
                  <a:lnTo>
                    <a:pt x="1403807" y="246722"/>
                  </a:lnTo>
                  <a:lnTo>
                    <a:pt x="1442960" y="245025"/>
                  </a:lnTo>
                  <a:lnTo>
                    <a:pt x="1463705" y="245591"/>
                  </a:lnTo>
                  <a:lnTo>
                    <a:pt x="1506555" y="250117"/>
                  </a:lnTo>
                  <a:lnTo>
                    <a:pt x="1550460" y="259924"/>
                  </a:lnTo>
                  <a:lnTo>
                    <a:pt x="1590896" y="279538"/>
                  </a:lnTo>
                  <a:lnTo>
                    <a:pt x="1609529" y="293306"/>
                  </a:lnTo>
                  <a:lnTo>
                    <a:pt x="1620090" y="285422"/>
                  </a:lnTo>
                  <a:lnTo>
                    <a:pt x="1655396" y="261320"/>
                  </a:lnTo>
                  <a:lnTo>
                    <a:pt x="1700885" y="239933"/>
                  </a:lnTo>
                  <a:lnTo>
                    <a:pt x="1739887" y="229409"/>
                  </a:lnTo>
                  <a:lnTo>
                    <a:pt x="1788169" y="223978"/>
                  </a:lnTo>
                  <a:lnTo>
                    <a:pt x="1815930" y="223299"/>
                  </a:lnTo>
                  <a:lnTo>
                    <a:pt x="1836072" y="223864"/>
                  </a:lnTo>
                  <a:lnTo>
                    <a:pt x="1877714" y="228391"/>
                  </a:lnTo>
                  <a:lnTo>
                    <a:pt x="1920563" y="237971"/>
                  </a:lnTo>
                  <a:lnTo>
                    <a:pt x="1960999" y="255775"/>
                  </a:lnTo>
                  <a:lnTo>
                    <a:pt x="1997812" y="282895"/>
                  </a:lnTo>
                  <a:lnTo>
                    <a:pt x="2027384" y="322727"/>
                  </a:lnTo>
                  <a:lnTo>
                    <a:pt x="2051940" y="382475"/>
                  </a:lnTo>
                  <a:lnTo>
                    <a:pt x="2062313" y="421854"/>
                  </a:lnTo>
                  <a:lnTo>
                    <a:pt x="2070347" y="465759"/>
                  </a:lnTo>
                  <a:lnTo>
                    <a:pt x="2076043" y="514191"/>
                  </a:lnTo>
                  <a:lnTo>
                    <a:pt x="2080004" y="565942"/>
                  </a:lnTo>
                  <a:lnTo>
                    <a:pt x="2082833" y="619805"/>
                  </a:lnTo>
                  <a:lnTo>
                    <a:pt x="2084530" y="675781"/>
                  </a:lnTo>
                  <a:lnTo>
                    <a:pt x="2085096" y="733869"/>
                  </a:lnTo>
                  <a:lnTo>
                    <a:pt x="2084832" y="758122"/>
                  </a:lnTo>
                  <a:lnTo>
                    <a:pt x="2082720" y="800066"/>
                  </a:lnTo>
                  <a:lnTo>
                    <a:pt x="2071063" y="848687"/>
                  </a:lnTo>
                  <a:lnTo>
                    <a:pt x="2040209" y="882898"/>
                  </a:lnTo>
                  <a:lnTo>
                    <a:pt x="2000604" y="898627"/>
                  </a:lnTo>
                  <a:lnTo>
                    <a:pt x="1969222" y="901796"/>
                  </a:lnTo>
                  <a:lnTo>
                    <a:pt x="1953530" y="900777"/>
                  </a:lnTo>
                  <a:lnTo>
                    <a:pt x="1909474" y="886859"/>
                  </a:lnTo>
                  <a:lnTo>
                    <a:pt x="1879940" y="858871"/>
                  </a:lnTo>
                  <a:lnTo>
                    <a:pt x="1863683" y="824018"/>
                  </a:lnTo>
                  <a:lnTo>
                    <a:pt x="1861457" y="780792"/>
                  </a:lnTo>
                  <a:lnTo>
                    <a:pt x="1861646" y="767062"/>
                  </a:lnTo>
                  <a:lnTo>
                    <a:pt x="1861759" y="751823"/>
                  </a:lnTo>
                  <a:lnTo>
                    <a:pt x="1861796" y="735076"/>
                  </a:lnTo>
                  <a:lnTo>
                    <a:pt x="1861645" y="714066"/>
                  </a:lnTo>
                  <a:lnTo>
                    <a:pt x="1860438" y="672726"/>
                  </a:lnTo>
                  <a:lnTo>
                    <a:pt x="1857949" y="631687"/>
                  </a:lnTo>
                  <a:lnTo>
                    <a:pt x="1853725" y="587329"/>
                  </a:lnTo>
                  <a:lnTo>
                    <a:pt x="1847840" y="541047"/>
                  </a:lnTo>
                  <a:lnTo>
                    <a:pt x="1830414" y="491257"/>
                  </a:lnTo>
                  <a:lnTo>
                    <a:pt x="1794203" y="467117"/>
                  </a:lnTo>
                  <a:lnTo>
                    <a:pt x="1773457" y="470021"/>
                  </a:lnTo>
                  <a:lnTo>
                    <a:pt x="1741472" y="493257"/>
                  </a:lnTo>
                  <a:lnTo>
                    <a:pt x="1721782" y="540557"/>
                  </a:lnTo>
                  <a:lnTo>
                    <a:pt x="1712126" y="616901"/>
                  </a:lnTo>
                  <a:lnTo>
                    <a:pt x="1710919" y="666276"/>
                  </a:lnTo>
                  <a:lnTo>
                    <a:pt x="1711447" y="677177"/>
                  </a:lnTo>
                  <a:lnTo>
                    <a:pt x="1711824" y="688153"/>
                  </a:lnTo>
                  <a:lnTo>
                    <a:pt x="1712050" y="699205"/>
                  </a:lnTo>
                  <a:lnTo>
                    <a:pt x="1712126" y="710332"/>
                  </a:lnTo>
                  <a:lnTo>
                    <a:pt x="1712126" y="721534"/>
                  </a:lnTo>
                  <a:lnTo>
                    <a:pt x="1712126" y="732813"/>
                  </a:lnTo>
                  <a:lnTo>
                    <a:pt x="1712126" y="744166"/>
                  </a:lnTo>
                  <a:lnTo>
                    <a:pt x="1712126" y="755595"/>
                  </a:lnTo>
                  <a:lnTo>
                    <a:pt x="1711862" y="779849"/>
                  </a:lnTo>
                  <a:lnTo>
                    <a:pt x="1709750" y="821793"/>
                  </a:lnTo>
                  <a:lnTo>
                    <a:pt x="1698094" y="870413"/>
                  </a:lnTo>
                  <a:lnTo>
                    <a:pt x="1667240" y="904625"/>
                  </a:lnTo>
                  <a:lnTo>
                    <a:pt x="1627634" y="920354"/>
                  </a:lnTo>
                  <a:lnTo>
                    <a:pt x="1596252" y="923522"/>
                  </a:lnTo>
                  <a:lnTo>
                    <a:pt x="1580561" y="922504"/>
                  </a:lnTo>
                  <a:lnTo>
                    <a:pt x="1536504" y="908585"/>
                  </a:lnTo>
                  <a:lnTo>
                    <a:pt x="1506970" y="880597"/>
                  </a:lnTo>
                  <a:lnTo>
                    <a:pt x="1490713" y="845745"/>
                  </a:lnTo>
                  <a:lnTo>
                    <a:pt x="1488223" y="814739"/>
                  </a:lnTo>
                  <a:lnTo>
                    <a:pt x="1488487" y="802518"/>
                  </a:lnTo>
                  <a:lnTo>
                    <a:pt x="1488676" y="788788"/>
                  </a:lnTo>
                  <a:lnTo>
                    <a:pt x="1488789" y="773550"/>
                  </a:lnTo>
                  <a:lnTo>
                    <a:pt x="1488827" y="756802"/>
                  </a:lnTo>
                  <a:lnTo>
                    <a:pt x="1488676" y="735793"/>
                  </a:lnTo>
                  <a:lnTo>
                    <a:pt x="1487469" y="694452"/>
                  </a:lnTo>
                  <a:lnTo>
                    <a:pt x="1484979" y="653413"/>
                  </a:lnTo>
                  <a:lnTo>
                    <a:pt x="1480755" y="609055"/>
                  </a:lnTo>
                  <a:lnTo>
                    <a:pt x="1474870" y="562774"/>
                  </a:lnTo>
                  <a:lnTo>
                    <a:pt x="1457444" y="512984"/>
                  </a:lnTo>
                  <a:lnTo>
                    <a:pt x="1421233" y="488843"/>
                  </a:lnTo>
                  <a:lnTo>
                    <a:pt x="1400488" y="491786"/>
                  </a:lnTo>
                  <a:lnTo>
                    <a:pt x="1368502" y="515322"/>
                  </a:lnTo>
                  <a:lnTo>
                    <a:pt x="1348812" y="563226"/>
                  </a:lnTo>
                  <a:lnTo>
                    <a:pt x="1339156" y="640476"/>
                  </a:lnTo>
                  <a:lnTo>
                    <a:pt x="1337949" y="690416"/>
                  </a:lnTo>
                  <a:lnTo>
                    <a:pt x="1337647" y="730550"/>
                  </a:lnTo>
                  <a:lnTo>
                    <a:pt x="1336742" y="765251"/>
                  </a:lnTo>
                  <a:lnTo>
                    <a:pt x="1333121" y="818360"/>
                  </a:lnTo>
                  <a:lnTo>
                    <a:pt x="1327086" y="856080"/>
                  </a:lnTo>
                  <a:lnTo>
                    <a:pt x="1307660" y="905379"/>
                  </a:lnTo>
                  <a:lnTo>
                    <a:pt x="1274165" y="936460"/>
                  </a:lnTo>
                  <a:lnTo>
                    <a:pt x="1226941" y="953886"/>
                  </a:lnTo>
                  <a:lnTo>
                    <a:pt x="1201706" y="957319"/>
                  </a:lnTo>
                  <a:lnTo>
                    <a:pt x="1175944" y="957206"/>
                  </a:lnTo>
                  <a:lnTo>
                    <a:pt x="1149653" y="953547"/>
                  </a:lnTo>
                  <a:close/>
                </a:path>
                <a:path w="2852420" h="1028064">
                  <a:moveTo>
                    <a:pt x="2633047" y="990965"/>
                  </a:moveTo>
                  <a:lnTo>
                    <a:pt x="2599251" y="970445"/>
                  </a:lnTo>
                  <a:lnTo>
                    <a:pt x="2578731" y="925785"/>
                  </a:lnTo>
                  <a:lnTo>
                    <a:pt x="2577524" y="913715"/>
                  </a:lnTo>
                  <a:lnTo>
                    <a:pt x="2528565" y="931594"/>
                  </a:lnTo>
                  <a:lnTo>
                    <a:pt x="2481868" y="942985"/>
                  </a:lnTo>
                  <a:lnTo>
                    <a:pt x="2437434" y="947889"/>
                  </a:lnTo>
                  <a:lnTo>
                    <a:pt x="2395264" y="946305"/>
                  </a:lnTo>
                  <a:lnTo>
                    <a:pt x="2355696" y="939025"/>
                  </a:lnTo>
                  <a:lnTo>
                    <a:pt x="2319071" y="926841"/>
                  </a:lnTo>
                  <a:lnTo>
                    <a:pt x="2254646" y="887764"/>
                  </a:lnTo>
                  <a:lnTo>
                    <a:pt x="2203800" y="832392"/>
                  </a:lnTo>
                  <a:lnTo>
                    <a:pt x="2168344" y="764044"/>
                  </a:lnTo>
                  <a:lnTo>
                    <a:pt x="2157934" y="719234"/>
                  </a:lnTo>
                  <a:lnTo>
                    <a:pt x="2157594" y="698526"/>
                  </a:lnTo>
                  <a:lnTo>
                    <a:pt x="2160498" y="678949"/>
                  </a:lnTo>
                  <a:lnTo>
                    <a:pt x="2173776" y="643040"/>
                  </a:lnTo>
                  <a:lnTo>
                    <a:pt x="2195502" y="611356"/>
                  </a:lnTo>
                  <a:lnTo>
                    <a:pt x="2223264" y="584047"/>
                  </a:lnTo>
                  <a:lnTo>
                    <a:pt x="2254646" y="561265"/>
                  </a:lnTo>
                  <a:lnTo>
                    <a:pt x="2303418" y="535917"/>
                  </a:lnTo>
                  <a:lnTo>
                    <a:pt x="2347889" y="521131"/>
                  </a:lnTo>
                  <a:lnTo>
                    <a:pt x="2395151" y="514417"/>
                  </a:lnTo>
                  <a:lnTo>
                    <a:pt x="2435284" y="511400"/>
                  </a:lnTo>
                  <a:lnTo>
                    <a:pt x="2478850" y="509815"/>
                  </a:lnTo>
                  <a:lnTo>
                    <a:pt x="2490996" y="509778"/>
                  </a:lnTo>
                  <a:lnTo>
                    <a:pt x="2502085" y="509966"/>
                  </a:lnTo>
                  <a:lnTo>
                    <a:pt x="2512835" y="510306"/>
                  </a:lnTo>
                  <a:lnTo>
                    <a:pt x="2523963" y="510721"/>
                  </a:lnTo>
                  <a:lnTo>
                    <a:pt x="2535467" y="511211"/>
                  </a:lnTo>
                  <a:lnTo>
                    <a:pt x="2547349" y="511777"/>
                  </a:lnTo>
                  <a:lnTo>
                    <a:pt x="2553786" y="511777"/>
                  </a:lnTo>
                  <a:lnTo>
                    <a:pt x="2556200" y="508960"/>
                  </a:lnTo>
                  <a:lnTo>
                    <a:pt x="2554591" y="503328"/>
                  </a:lnTo>
                  <a:lnTo>
                    <a:pt x="2548782" y="487599"/>
                  </a:lnTo>
                  <a:lnTo>
                    <a:pt x="2526829" y="447201"/>
                  </a:lnTo>
                  <a:lnTo>
                    <a:pt x="2495371" y="418346"/>
                  </a:lnTo>
                  <a:lnTo>
                    <a:pt x="2457426" y="403296"/>
                  </a:lnTo>
                  <a:lnTo>
                    <a:pt x="2447317" y="401976"/>
                  </a:lnTo>
                  <a:lnTo>
                    <a:pt x="2438717" y="402541"/>
                  </a:lnTo>
                  <a:lnTo>
                    <a:pt x="2402657" y="429247"/>
                  </a:lnTo>
                  <a:lnTo>
                    <a:pt x="2392850" y="442977"/>
                  </a:lnTo>
                  <a:lnTo>
                    <a:pt x="2387720" y="449917"/>
                  </a:lnTo>
                  <a:lnTo>
                    <a:pt x="2351811" y="474057"/>
                  </a:lnTo>
                  <a:lnTo>
                    <a:pt x="2310621" y="473454"/>
                  </a:lnTo>
                  <a:lnTo>
                    <a:pt x="2266415" y="456254"/>
                  </a:lnTo>
                  <a:lnTo>
                    <a:pt x="2233976" y="419590"/>
                  </a:lnTo>
                  <a:lnTo>
                    <a:pt x="2228695" y="392885"/>
                  </a:lnTo>
                  <a:lnTo>
                    <a:pt x="2229827" y="377307"/>
                  </a:lnTo>
                  <a:lnTo>
                    <a:pt x="2254042" y="321067"/>
                  </a:lnTo>
                  <a:lnTo>
                    <a:pt x="2278937" y="291646"/>
                  </a:lnTo>
                  <a:lnTo>
                    <a:pt x="2314997" y="263734"/>
                  </a:lnTo>
                  <a:lnTo>
                    <a:pt x="2360110" y="239292"/>
                  </a:lnTo>
                  <a:lnTo>
                    <a:pt x="2412163" y="220281"/>
                  </a:lnTo>
                  <a:lnTo>
                    <a:pt x="2468741" y="208663"/>
                  </a:lnTo>
                  <a:lnTo>
                    <a:pt x="2497823" y="206363"/>
                  </a:lnTo>
                  <a:lnTo>
                    <a:pt x="2527433" y="206400"/>
                  </a:lnTo>
                  <a:lnTo>
                    <a:pt x="2586426" y="215151"/>
                  </a:lnTo>
                  <a:lnTo>
                    <a:pt x="2643910" y="236576"/>
                  </a:lnTo>
                  <a:lnTo>
                    <a:pt x="2697472" y="272485"/>
                  </a:lnTo>
                  <a:lnTo>
                    <a:pt x="2744697" y="324688"/>
                  </a:lnTo>
                  <a:lnTo>
                    <a:pt x="2765329" y="357504"/>
                  </a:lnTo>
                  <a:lnTo>
                    <a:pt x="2783170" y="395601"/>
                  </a:lnTo>
                  <a:lnTo>
                    <a:pt x="2798221" y="438978"/>
                  </a:lnTo>
                  <a:lnTo>
                    <a:pt x="2810480" y="487636"/>
                  </a:lnTo>
                  <a:lnTo>
                    <a:pt x="2823644" y="551571"/>
                  </a:lnTo>
                  <a:lnTo>
                    <a:pt x="2834168" y="609395"/>
                  </a:lnTo>
                  <a:lnTo>
                    <a:pt x="2842051" y="661108"/>
                  </a:lnTo>
                  <a:lnTo>
                    <a:pt x="2847294" y="706711"/>
                  </a:lnTo>
                  <a:lnTo>
                    <a:pt x="2850387" y="747108"/>
                  </a:lnTo>
                  <a:lnTo>
                    <a:pt x="2851820" y="783206"/>
                  </a:lnTo>
                  <a:lnTo>
                    <a:pt x="2851594" y="815003"/>
                  </a:lnTo>
                  <a:lnTo>
                    <a:pt x="2846540" y="866377"/>
                  </a:lnTo>
                  <a:lnTo>
                    <a:pt x="2837487" y="905304"/>
                  </a:lnTo>
                  <a:lnTo>
                    <a:pt x="2819080" y="944947"/>
                  </a:lnTo>
                  <a:lnTo>
                    <a:pt x="2784981" y="981761"/>
                  </a:lnTo>
                  <a:lnTo>
                    <a:pt x="2745904" y="995189"/>
                  </a:lnTo>
                  <a:lnTo>
                    <a:pt x="2693851" y="999866"/>
                  </a:lnTo>
                  <a:lnTo>
                    <a:pt x="2664543" y="997113"/>
                  </a:lnTo>
                  <a:lnTo>
                    <a:pt x="2633047" y="990965"/>
                  </a:lnTo>
                  <a:close/>
                </a:path>
              </a:pathLst>
            </a:custGeom>
            <a:ln w="4094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98331" y="2953975"/>
              <a:ext cx="251003" cy="14625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279477" y="2306059"/>
              <a:ext cx="1744345" cy="1028065"/>
            </a:xfrm>
            <a:custGeom>
              <a:avLst/>
              <a:gdLst/>
              <a:ahLst/>
              <a:cxnLst/>
              <a:rect l="l" t="t" r="r" b="b"/>
              <a:pathLst>
                <a:path w="1744344" h="1028064">
                  <a:moveTo>
                    <a:pt x="120098" y="960789"/>
                  </a:moveTo>
                  <a:lnTo>
                    <a:pt x="68046" y="946644"/>
                  </a:lnTo>
                  <a:lnTo>
                    <a:pt x="35305" y="920505"/>
                  </a:lnTo>
                  <a:lnTo>
                    <a:pt x="23046" y="879164"/>
                  </a:lnTo>
                  <a:lnTo>
                    <a:pt x="19312" y="820774"/>
                  </a:lnTo>
                  <a:lnTo>
                    <a:pt x="17350" y="765251"/>
                  </a:lnTo>
                  <a:lnTo>
                    <a:pt x="15088" y="692830"/>
                  </a:lnTo>
                  <a:lnTo>
                    <a:pt x="13654" y="649755"/>
                  </a:lnTo>
                  <a:lnTo>
                    <a:pt x="11768" y="601398"/>
                  </a:lnTo>
                  <a:lnTo>
                    <a:pt x="9429" y="547761"/>
                  </a:lnTo>
                  <a:lnTo>
                    <a:pt x="6638" y="488843"/>
                  </a:lnTo>
                  <a:lnTo>
                    <a:pt x="5393" y="462025"/>
                  </a:lnTo>
                  <a:lnTo>
                    <a:pt x="4073" y="437092"/>
                  </a:lnTo>
                  <a:lnTo>
                    <a:pt x="2678" y="414046"/>
                  </a:lnTo>
                  <a:lnTo>
                    <a:pt x="1207" y="392885"/>
                  </a:lnTo>
                  <a:lnTo>
                    <a:pt x="150" y="373384"/>
                  </a:lnTo>
                  <a:lnTo>
                    <a:pt x="2414" y="323481"/>
                  </a:lnTo>
                  <a:lnTo>
                    <a:pt x="17237" y="284781"/>
                  </a:lnTo>
                  <a:lnTo>
                    <a:pt x="48884" y="257397"/>
                  </a:lnTo>
                  <a:lnTo>
                    <a:pt x="100371" y="242611"/>
                  </a:lnTo>
                  <a:lnTo>
                    <a:pt x="139298" y="238990"/>
                  </a:lnTo>
                  <a:lnTo>
                    <a:pt x="159326" y="238990"/>
                  </a:lnTo>
                  <a:lnTo>
                    <a:pt x="178978" y="240235"/>
                  </a:lnTo>
                  <a:lnTo>
                    <a:pt x="231144" y="251664"/>
                  </a:lnTo>
                  <a:lnTo>
                    <a:pt x="263281" y="274635"/>
                  </a:lnTo>
                  <a:lnTo>
                    <a:pt x="267355" y="284857"/>
                  </a:lnTo>
                  <a:lnTo>
                    <a:pt x="277841" y="276898"/>
                  </a:lnTo>
                  <a:lnTo>
                    <a:pt x="312844" y="254719"/>
                  </a:lnTo>
                  <a:lnTo>
                    <a:pt x="350112" y="244648"/>
                  </a:lnTo>
                  <a:lnTo>
                    <a:pt x="389264" y="242611"/>
                  </a:lnTo>
                  <a:lnTo>
                    <a:pt x="414461" y="244497"/>
                  </a:lnTo>
                  <a:lnTo>
                    <a:pt x="463949" y="259585"/>
                  </a:lnTo>
                  <a:lnTo>
                    <a:pt x="511588" y="289157"/>
                  </a:lnTo>
                  <a:lnTo>
                    <a:pt x="553532" y="329592"/>
                  </a:lnTo>
                  <a:lnTo>
                    <a:pt x="588498" y="379721"/>
                  </a:lnTo>
                  <a:lnTo>
                    <a:pt x="612638" y="436149"/>
                  </a:lnTo>
                  <a:lnTo>
                    <a:pt x="624595" y="497632"/>
                  </a:lnTo>
                  <a:lnTo>
                    <a:pt x="624482" y="528826"/>
                  </a:lnTo>
                  <a:lnTo>
                    <a:pt x="611357" y="591440"/>
                  </a:lnTo>
                  <a:lnTo>
                    <a:pt x="579973" y="619202"/>
                  </a:lnTo>
                  <a:lnTo>
                    <a:pt x="539237" y="628594"/>
                  </a:lnTo>
                  <a:lnTo>
                    <a:pt x="524451" y="629461"/>
                  </a:lnTo>
                  <a:lnTo>
                    <a:pt x="509854" y="629122"/>
                  </a:lnTo>
                  <a:lnTo>
                    <a:pt x="471945" y="620409"/>
                  </a:lnTo>
                  <a:lnTo>
                    <a:pt x="448408" y="590233"/>
                  </a:lnTo>
                  <a:lnTo>
                    <a:pt x="432717" y="527468"/>
                  </a:lnTo>
                  <a:lnTo>
                    <a:pt x="411796" y="493269"/>
                  </a:lnTo>
                  <a:lnTo>
                    <a:pt x="386850" y="486429"/>
                  </a:lnTo>
                  <a:lnTo>
                    <a:pt x="379608" y="486429"/>
                  </a:lnTo>
                  <a:lnTo>
                    <a:pt x="375987" y="486429"/>
                  </a:lnTo>
                  <a:lnTo>
                    <a:pt x="338117" y="499405"/>
                  </a:lnTo>
                  <a:lnTo>
                    <a:pt x="313825" y="535917"/>
                  </a:lnTo>
                  <a:lnTo>
                    <a:pt x="301604" y="598984"/>
                  </a:lnTo>
                  <a:lnTo>
                    <a:pt x="299454" y="641607"/>
                  </a:lnTo>
                  <a:lnTo>
                    <a:pt x="299944" y="691623"/>
                  </a:lnTo>
                  <a:lnTo>
                    <a:pt x="300812" y="731757"/>
                  </a:lnTo>
                  <a:lnTo>
                    <a:pt x="301000" y="766458"/>
                  </a:lnTo>
                  <a:lnTo>
                    <a:pt x="299341" y="819567"/>
                  </a:lnTo>
                  <a:lnTo>
                    <a:pt x="291080" y="872752"/>
                  </a:lnTo>
                  <a:lnTo>
                    <a:pt x="262829" y="924277"/>
                  </a:lnTo>
                  <a:lnTo>
                    <a:pt x="222695" y="949926"/>
                  </a:lnTo>
                  <a:lnTo>
                    <a:pt x="172905" y="962298"/>
                  </a:lnTo>
                  <a:lnTo>
                    <a:pt x="146879" y="963278"/>
                  </a:lnTo>
                  <a:lnTo>
                    <a:pt x="120098" y="960789"/>
                  </a:lnTo>
                  <a:close/>
                </a:path>
                <a:path w="1744344" h="1028064">
                  <a:moveTo>
                    <a:pt x="799629" y="1024761"/>
                  </a:moveTo>
                  <a:lnTo>
                    <a:pt x="750858" y="1012314"/>
                  </a:lnTo>
                  <a:lnTo>
                    <a:pt x="715025" y="981082"/>
                  </a:lnTo>
                  <a:lnTo>
                    <a:pt x="708235" y="928954"/>
                  </a:lnTo>
                  <a:lnTo>
                    <a:pt x="705934" y="867094"/>
                  </a:lnTo>
                  <a:lnTo>
                    <a:pt x="705482" y="809308"/>
                  </a:lnTo>
                  <a:lnTo>
                    <a:pt x="705557" y="774945"/>
                  </a:lnTo>
                  <a:lnTo>
                    <a:pt x="705783" y="736434"/>
                  </a:lnTo>
                  <a:lnTo>
                    <a:pt x="706160" y="693773"/>
                  </a:lnTo>
                  <a:lnTo>
                    <a:pt x="706689" y="646963"/>
                  </a:lnTo>
                  <a:lnTo>
                    <a:pt x="706387" y="617882"/>
                  </a:lnTo>
                  <a:lnTo>
                    <a:pt x="705481" y="588574"/>
                  </a:lnTo>
                  <a:lnTo>
                    <a:pt x="703972" y="559039"/>
                  </a:lnTo>
                  <a:lnTo>
                    <a:pt x="701860" y="529279"/>
                  </a:lnTo>
                  <a:lnTo>
                    <a:pt x="699672" y="499443"/>
                  </a:lnTo>
                  <a:lnTo>
                    <a:pt x="697937" y="469682"/>
                  </a:lnTo>
                  <a:lnTo>
                    <a:pt x="696655" y="439997"/>
                  </a:lnTo>
                  <a:lnTo>
                    <a:pt x="695825" y="410387"/>
                  </a:lnTo>
                  <a:lnTo>
                    <a:pt x="695938" y="382512"/>
                  </a:lnTo>
                  <a:lnTo>
                    <a:pt x="696844" y="333326"/>
                  </a:lnTo>
                  <a:lnTo>
                    <a:pt x="699635" y="293344"/>
                  </a:lnTo>
                  <a:lnTo>
                    <a:pt x="718758" y="255888"/>
                  </a:lnTo>
                  <a:lnTo>
                    <a:pt x="754856" y="238914"/>
                  </a:lnTo>
                  <a:lnTo>
                    <a:pt x="802798" y="231144"/>
                  </a:lnTo>
                  <a:lnTo>
                    <a:pt x="819734" y="230390"/>
                  </a:lnTo>
                  <a:lnTo>
                    <a:pt x="837047" y="230541"/>
                  </a:lnTo>
                  <a:lnTo>
                    <a:pt x="884120" y="235746"/>
                  </a:lnTo>
                  <a:lnTo>
                    <a:pt x="929082" y="254153"/>
                  </a:lnTo>
                  <a:lnTo>
                    <a:pt x="958126" y="293381"/>
                  </a:lnTo>
                  <a:lnTo>
                    <a:pt x="964086" y="335099"/>
                  </a:lnTo>
                  <a:lnTo>
                    <a:pt x="963784" y="345208"/>
                  </a:lnTo>
                  <a:lnTo>
                    <a:pt x="963331" y="355468"/>
                  </a:lnTo>
                  <a:lnTo>
                    <a:pt x="963180" y="365727"/>
                  </a:lnTo>
                  <a:lnTo>
                    <a:pt x="963331" y="375987"/>
                  </a:lnTo>
                  <a:lnTo>
                    <a:pt x="963784" y="386246"/>
                  </a:lnTo>
                  <a:lnTo>
                    <a:pt x="965667" y="450436"/>
                  </a:lnTo>
                  <a:lnTo>
                    <a:pt x="967453" y="509749"/>
                  </a:lnTo>
                  <a:lnTo>
                    <a:pt x="969143" y="564186"/>
                  </a:lnTo>
                  <a:lnTo>
                    <a:pt x="970736" y="613746"/>
                  </a:lnTo>
                  <a:lnTo>
                    <a:pt x="972233" y="658430"/>
                  </a:lnTo>
                  <a:lnTo>
                    <a:pt x="973854" y="708484"/>
                  </a:lnTo>
                  <a:lnTo>
                    <a:pt x="975099" y="753030"/>
                  </a:lnTo>
                  <a:lnTo>
                    <a:pt x="975967" y="792070"/>
                  </a:lnTo>
                  <a:lnTo>
                    <a:pt x="976458" y="825603"/>
                  </a:lnTo>
                  <a:lnTo>
                    <a:pt x="976496" y="854533"/>
                  </a:lnTo>
                  <a:lnTo>
                    <a:pt x="976005" y="879768"/>
                  </a:lnTo>
                  <a:lnTo>
                    <a:pt x="973440" y="919147"/>
                  </a:lnTo>
                  <a:lnTo>
                    <a:pt x="964613" y="959997"/>
                  </a:lnTo>
                  <a:lnTo>
                    <a:pt x="936777" y="1000168"/>
                  </a:lnTo>
                  <a:lnTo>
                    <a:pt x="898001" y="1019329"/>
                  </a:lnTo>
                  <a:lnTo>
                    <a:pt x="850173" y="1027628"/>
                  </a:lnTo>
                  <a:lnTo>
                    <a:pt x="825240" y="1027590"/>
                  </a:lnTo>
                  <a:lnTo>
                    <a:pt x="799629" y="1024761"/>
                  </a:lnTo>
                  <a:close/>
                </a:path>
                <a:path w="1744344" h="1028064">
                  <a:moveTo>
                    <a:pt x="698239" y="97768"/>
                  </a:moveTo>
                  <a:lnTo>
                    <a:pt x="707141" y="56880"/>
                  </a:lnTo>
                  <a:lnTo>
                    <a:pt x="733846" y="25950"/>
                  </a:lnTo>
                  <a:lnTo>
                    <a:pt x="776243" y="6487"/>
                  </a:lnTo>
                  <a:lnTo>
                    <a:pt x="832219" y="0"/>
                  </a:lnTo>
                  <a:lnTo>
                    <a:pt x="860923" y="1584"/>
                  </a:lnTo>
                  <a:lnTo>
                    <a:pt x="909505" y="14257"/>
                  </a:lnTo>
                  <a:lnTo>
                    <a:pt x="945489" y="39379"/>
                  </a:lnTo>
                  <a:lnTo>
                    <a:pt x="963897" y="75589"/>
                  </a:lnTo>
                  <a:lnTo>
                    <a:pt x="966198" y="97768"/>
                  </a:lnTo>
                  <a:lnTo>
                    <a:pt x="964048" y="118967"/>
                  </a:lnTo>
                  <a:lnTo>
                    <a:pt x="946848" y="154574"/>
                  </a:lnTo>
                  <a:lnTo>
                    <a:pt x="912674" y="180600"/>
                  </a:lnTo>
                  <a:lnTo>
                    <a:pt x="862884" y="193877"/>
                  </a:lnTo>
                  <a:lnTo>
                    <a:pt x="832219" y="195537"/>
                  </a:lnTo>
                  <a:lnTo>
                    <a:pt x="801063" y="193802"/>
                  </a:lnTo>
                  <a:lnTo>
                    <a:pt x="750971" y="179921"/>
                  </a:lnTo>
                  <a:lnTo>
                    <a:pt x="717249" y="152990"/>
                  </a:lnTo>
                  <a:lnTo>
                    <a:pt x="700351" y="117986"/>
                  </a:lnTo>
                  <a:lnTo>
                    <a:pt x="698239" y="97768"/>
                  </a:lnTo>
                  <a:close/>
                </a:path>
                <a:path w="1744344" h="1028064">
                  <a:moveTo>
                    <a:pt x="1525038" y="990965"/>
                  </a:moveTo>
                  <a:lnTo>
                    <a:pt x="1491241" y="970445"/>
                  </a:lnTo>
                  <a:lnTo>
                    <a:pt x="1470721" y="925785"/>
                  </a:lnTo>
                  <a:lnTo>
                    <a:pt x="1469514" y="913715"/>
                  </a:lnTo>
                  <a:lnTo>
                    <a:pt x="1420555" y="931594"/>
                  </a:lnTo>
                  <a:lnTo>
                    <a:pt x="1373858" y="942985"/>
                  </a:lnTo>
                  <a:lnTo>
                    <a:pt x="1329424" y="947889"/>
                  </a:lnTo>
                  <a:lnTo>
                    <a:pt x="1287254" y="946305"/>
                  </a:lnTo>
                  <a:lnTo>
                    <a:pt x="1247686" y="939025"/>
                  </a:lnTo>
                  <a:lnTo>
                    <a:pt x="1211061" y="926841"/>
                  </a:lnTo>
                  <a:lnTo>
                    <a:pt x="1146636" y="887764"/>
                  </a:lnTo>
                  <a:lnTo>
                    <a:pt x="1095790" y="832392"/>
                  </a:lnTo>
                  <a:lnTo>
                    <a:pt x="1060335" y="764044"/>
                  </a:lnTo>
                  <a:lnTo>
                    <a:pt x="1049924" y="719234"/>
                  </a:lnTo>
                  <a:lnTo>
                    <a:pt x="1049584" y="698526"/>
                  </a:lnTo>
                  <a:lnTo>
                    <a:pt x="1052489" y="678949"/>
                  </a:lnTo>
                  <a:lnTo>
                    <a:pt x="1065766" y="643040"/>
                  </a:lnTo>
                  <a:lnTo>
                    <a:pt x="1087492" y="611356"/>
                  </a:lnTo>
                  <a:lnTo>
                    <a:pt x="1115254" y="584047"/>
                  </a:lnTo>
                  <a:lnTo>
                    <a:pt x="1146636" y="561265"/>
                  </a:lnTo>
                  <a:lnTo>
                    <a:pt x="1195408" y="535917"/>
                  </a:lnTo>
                  <a:lnTo>
                    <a:pt x="1239879" y="521131"/>
                  </a:lnTo>
                  <a:lnTo>
                    <a:pt x="1287141" y="514417"/>
                  </a:lnTo>
                  <a:lnTo>
                    <a:pt x="1327274" y="511400"/>
                  </a:lnTo>
                  <a:lnTo>
                    <a:pt x="1370840" y="509815"/>
                  </a:lnTo>
                  <a:lnTo>
                    <a:pt x="1382986" y="509778"/>
                  </a:lnTo>
                  <a:lnTo>
                    <a:pt x="1394076" y="509966"/>
                  </a:lnTo>
                  <a:lnTo>
                    <a:pt x="1404825" y="510306"/>
                  </a:lnTo>
                  <a:lnTo>
                    <a:pt x="1415953" y="510721"/>
                  </a:lnTo>
                  <a:lnTo>
                    <a:pt x="1427457" y="511211"/>
                  </a:lnTo>
                  <a:lnTo>
                    <a:pt x="1439339" y="511777"/>
                  </a:lnTo>
                  <a:lnTo>
                    <a:pt x="1445776" y="511777"/>
                  </a:lnTo>
                  <a:lnTo>
                    <a:pt x="1448190" y="508960"/>
                  </a:lnTo>
                  <a:lnTo>
                    <a:pt x="1446581" y="503328"/>
                  </a:lnTo>
                  <a:lnTo>
                    <a:pt x="1440772" y="487599"/>
                  </a:lnTo>
                  <a:lnTo>
                    <a:pt x="1418819" y="447201"/>
                  </a:lnTo>
                  <a:lnTo>
                    <a:pt x="1387362" y="418346"/>
                  </a:lnTo>
                  <a:lnTo>
                    <a:pt x="1349416" y="403296"/>
                  </a:lnTo>
                  <a:lnTo>
                    <a:pt x="1339307" y="401976"/>
                  </a:lnTo>
                  <a:lnTo>
                    <a:pt x="1330707" y="402541"/>
                  </a:lnTo>
                  <a:lnTo>
                    <a:pt x="1294647" y="429247"/>
                  </a:lnTo>
                  <a:lnTo>
                    <a:pt x="1284840" y="442977"/>
                  </a:lnTo>
                  <a:lnTo>
                    <a:pt x="1279711" y="449917"/>
                  </a:lnTo>
                  <a:lnTo>
                    <a:pt x="1243802" y="474057"/>
                  </a:lnTo>
                  <a:lnTo>
                    <a:pt x="1202611" y="473454"/>
                  </a:lnTo>
                  <a:lnTo>
                    <a:pt x="1158405" y="456254"/>
                  </a:lnTo>
                  <a:lnTo>
                    <a:pt x="1125966" y="419590"/>
                  </a:lnTo>
                  <a:lnTo>
                    <a:pt x="1120686" y="392885"/>
                  </a:lnTo>
                  <a:lnTo>
                    <a:pt x="1121817" y="377307"/>
                  </a:lnTo>
                  <a:lnTo>
                    <a:pt x="1146032" y="321067"/>
                  </a:lnTo>
                  <a:lnTo>
                    <a:pt x="1170927" y="291646"/>
                  </a:lnTo>
                  <a:lnTo>
                    <a:pt x="1206987" y="263734"/>
                  </a:lnTo>
                  <a:lnTo>
                    <a:pt x="1252100" y="239292"/>
                  </a:lnTo>
                  <a:lnTo>
                    <a:pt x="1304153" y="220281"/>
                  </a:lnTo>
                  <a:lnTo>
                    <a:pt x="1360732" y="208663"/>
                  </a:lnTo>
                  <a:lnTo>
                    <a:pt x="1389814" y="206363"/>
                  </a:lnTo>
                  <a:lnTo>
                    <a:pt x="1419423" y="206400"/>
                  </a:lnTo>
                  <a:lnTo>
                    <a:pt x="1478416" y="215151"/>
                  </a:lnTo>
                  <a:lnTo>
                    <a:pt x="1535900" y="236576"/>
                  </a:lnTo>
                  <a:lnTo>
                    <a:pt x="1589462" y="272485"/>
                  </a:lnTo>
                  <a:lnTo>
                    <a:pt x="1636687" y="324688"/>
                  </a:lnTo>
                  <a:lnTo>
                    <a:pt x="1657319" y="357504"/>
                  </a:lnTo>
                  <a:lnTo>
                    <a:pt x="1675161" y="395601"/>
                  </a:lnTo>
                  <a:lnTo>
                    <a:pt x="1690211" y="438978"/>
                  </a:lnTo>
                  <a:lnTo>
                    <a:pt x="1702470" y="487636"/>
                  </a:lnTo>
                  <a:lnTo>
                    <a:pt x="1715634" y="551571"/>
                  </a:lnTo>
                  <a:lnTo>
                    <a:pt x="1726158" y="609395"/>
                  </a:lnTo>
                  <a:lnTo>
                    <a:pt x="1734041" y="661108"/>
                  </a:lnTo>
                  <a:lnTo>
                    <a:pt x="1739284" y="706711"/>
                  </a:lnTo>
                  <a:lnTo>
                    <a:pt x="1742377" y="747108"/>
                  </a:lnTo>
                  <a:lnTo>
                    <a:pt x="1743810" y="783206"/>
                  </a:lnTo>
                  <a:lnTo>
                    <a:pt x="1743584" y="815003"/>
                  </a:lnTo>
                  <a:lnTo>
                    <a:pt x="1738530" y="866377"/>
                  </a:lnTo>
                  <a:lnTo>
                    <a:pt x="1729477" y="905304"/>
                  </a:lnTo>
                  <a:lnTo>
                    <a:pt x="1711070" y="944947"/>
                  </a:lnTo>
                  <a:lnTo>
                    <a:pt x="1676971" y="981761"/>
                  </a:lnTo>
                  <a:lnTo>
                    <a:pt x="1637894" y="995189"/>
                  </a:lnTo>
                  <a:lnTo>
                    <a:pt x="1585841" y="999866"/>
                  </a:lnTo>
                  <a:lnTo>
                    <a:pt x="1556533" y="997113"/>
                  </a:lnTo>
                  <a:lnTo>
                    <a:pt x="1525038" y="990965"/>
                  </a:lnTo>
                  <a:close/>
                </a:path>
              </a:pathLst>
            </a:custGeom>
            <a:ln w="4094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14839" y="2953975"/>
              <a:ext cx="251003" cy="146257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98755" rIns="0" bIns="0" rtlCol="0">
            <a:spAutoFit/>
          </a:bodyPr>
          <a:lstStyle/>
          <a:p>
            <a:pPr marL="12065" marR="5080" algn="ctr">
              <a:lnSpc>
                <a:spcPts val="10310"/>
              </a:lnSpc>
              <a:spcBef>
                <a:spcPts val="1565"/>
              </a:spcBef>
            </a:pPr>
            <a:r>
              <a:rPr lang="es-ES" sz="9700" spc="145" dirty="0"/>
              <a:t>1</a:t>
            </a:r>
            <a:r>
              <a:rPr lang="es-ES" sz="9700" spc="145" dirty="0">
                <a:latin typeface="Trebuchet MS" panose="020B0603020202020204"/>
                <a:cs typeface="Trebuchet MS" panose="020B0603020202020204"/>
              </a:rPr>
              <a:t>ª</a:t>
            </a:r>
            <a:r>
              <a:rPr lang="es-ES" sz="9700" spc="145" dirty="0"/>
              <a:t>Reunión</a:t>
            </a:r>
            <a:r>
              <a:rPr lang="es-ES" sz="9700" spc="1230" dirty="0"/>
              <a:t> </a:t>
            </a:r>
            <a:r>
              <a:rPr lang="es-ES" sz="9700" spc="1110" dirty="0"/>
              <a:t>general </a:t>
            </a:r>
            <a:r>
              <a:rPr lang="es-ES" sz="9700" spc="650" dirty="0"/>
              <a:t>3</a:t>
            </a:r>
            <a:r>
              <a:rPr lang="es-ES" sz="9700" spc="650" dirty="0">
                <a:latin typeface="Trebuchet MS" panose="020B0603020202020204"/>
                <a:cs typeface="Trebuchet MS" panose="020B0603020202020204"/>
              </a:rPr>
              <a:t>º</a:t>
            </a:r>
            <a:r>
              <a:rPr lang="es-ES" sz="9700" spc="9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9700" spc="1000" dirty="0"/>
              <a:t>primaria</a:t>
            </a:r>
            <a:r>
              <a:rPr lang="es-ES" sz="9700" spc="2425" dirty="0"/>
              <a:t> </a:t>
            </a:r>
            <a:r>
              <a:rPr lang="es-ES" sz="9700" spc="800" dirty="0"/>
              <a:t>Curso</a:t>
            </a:r>
            <a:r>
              <a:rPr lang="es-ES" sz="9700" spc="1205" dirty="0"/>
              <a:t> </a:t>
            </a:r>
            <a:r>
              <a:rPr lang="es-ES" sz="9700" spc="800" dirty="0"/>
              <a:t>26/27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6693673" y="5165242"/>
            <a:ext cx="4686300" cy="611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50" dirty="0">
                <a:solidFill>
                  <a:srgbClr val="242928"/>
                </a:solidFill>
                <a:latin typeface="Trebuchet MS" panose="020B0603020202020204"/>
                <a:cs typeface="Trebuchet MS" panose="020B0603020202020204"/>
              </a:rPr>
              <a:t>CEIP</a:t>
            </a:r>
            <a:r>
              <a:rPr sz="3850" spc="-114" dirty="0">
                <a:solidFill>
                  <a:srgbClr val="242928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850" spc="-40" dirty="0">
                <a:solidFill>
                  <a:srgbClr val="242928"/>
                </a:solidFill>
                <a:latin typeface="Trebuchet MS" panose="020B0603020202020204"/>
                <a:cs typeface="Trebuchet MS" panose="020B0603020202020204"/>
              </a:rPr>
              <a:t>MIGUEL</a:t>
            </a:r>
            <a:r>
              <a:rPr sz="3850" spc="-114" dirty="0">
                <a:solidFill>
                  <a:srgbClr val="242928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850" spc="70" dirty="0">
                <a:solidFill>
                  <a:srgbClr val="242928"/>
                </a:solidFill>
                <a:latin typeface="Trebuchet MS" panose="020B0603020202020204"/>
                <a:cs typeface="Trebuchet MS" panose="020B0603020202020204"/>
              </a:rPr>
              <a:t>DELIBES</a:t>
            </a:r>
            <a:endParaRPr sz="385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55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0080" rIns="0" bIns="0" rtlCol="0">
            <a:spAutoFit/>
          </a:bodyPr>
          <a:lstStyle/>
          <a:p>
            <a:pPr marL="1922780">
              <a:lnSpc>
                <a:spcPct val="100000"/>
              </a:lnSpc>
              <a:spcBef>
                <a:spcPts val="90"/>
              </a:spcBef>
            </a:pPr>
            <a:r>
              <a:rPr sz="11150" spc="665" dirty="0">
                <a:latin typeface="Comic Sans MS" panose="030F0702030302020204" pitchFamily="66" charset="0"/>
              </a:rPr>
              <a:t>Puntos</a:t>
            </a:r>
            <a:r>
              <a:rPr sz="11150" spc="1370" dirty="0">
                <a:latin typeface="Comic Sans MS" panose="030F0702030302020204" pitchFamily="66" charset="0"/>
              </a:rPr>
              <a:t> </a:t>
            </a:r>
            <a:r>
              <a:rPr sz="11150" spc="680" dirty="0">
                <a:latin typeface="Comic Sans MS" panose="030F0702030302020204" pitchFamily="66" charset="0"/>
              </a:rPr>
              <a:t>a</a:t>
            </a:r>
            <a:r>
              <a:rPr sz="11150" spc="1370" dirty="0">
                <a:latin typeface="Comic Sans MS" panose="030F0702030302020204" pitchFamily="66" charset="0"/>
              </a:rPr>
              <a:t> </a:t>
            </a:r>
            <a:r>
              <a:rPr sz="11150" spc="1810" dirty="0">
                <a:latin typeface="Comic Sans MS" panose="030F0702030302020204" pitchFamily="66" charset="0"/>
              </a:rPr>
              <a:t>tratar</a:t>
            </a:r>
            <a:endParaRPr sz="11150" dirty="0">
              <a:latin typeface="Comic Sans MS" panose="030F0702030302020204" pitchFamily="66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76400" y="3025048"/>
            <a:ext cx="7366039" cy="1343316"/>
          </a:xfrm>
          <a:prstGeom prst="rect">
            <a:avLst/>
          </a:prstGeom>
        </p:spPr>
        <p:txBody>
          <a:bodyPr vert="horz" wrap="square" lIns="0" tIns="16510" rIns="0" bIns="0" rtlCol="0" anchor="t">
            <a:spAutoFit/>
          </a:bodyPr>
          <a:lstStyle/>
          <a:p>
            <a:pPr marL="598170">
              <a:lnSpc>
                <a:spcPct val="100000"/>
              </a:lnSpc>
              <a:spcBef>
                <a:spcPts val="130"/>
              </a:spcBef>
              <a:tabLst>
                <a:tab pos="8754745" algn="l"/>
              </a:tabLst>
            </a:pPr>
            <a:endParaRPr sz="2950" spc="275" dirty="0">
              <a:solidFill>
                <a:srgbClr val="242928"/>
              </a:solidFill>
              <a:latin typeface="Arial MT"/>
              <a:cs typeface="Arial MT"/>
            </a:endParaRPr>
          </a:p>
          <a:p>
            <a:pPr marL="12700" marR="5080" indent="300990">
              <a:lnSpc>
                <a:spcPct val="231000"/>
              </a:lnSpc>
              <a:spcBef>
                <a:spcPts val="40"/>
              </a:spcBef>
              <a:tabLst>
                <a:tab pos="7760970" algn="l"/>
                <a:tab pos="7870825" algn="l"/>
              </a:tabLst>
            </a:pPr>
            <a:endParaRPr lang="es-ES" sz="2950" spc="275" dirty="0">
              <a:solidFill>
                <a:srgbClr val="242928"/>
              </a:solidFill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614029"/>
            <a:ext cx="18288000" cy="2673350"/>
            <a:chOff x="0" y="7614029"/>
            <a:chExt cx="18288000" cy="2673350"/>
          </a:xfrm>
        </p:grpSpPr>
        <p:sp>
          <p:nvSpPr>
            <p:cNvPr id="4" name="object 4"/>
            <p:cNvSpPr/>
            <p:nvPr/>
          </p:nvSpPr>
          <p:spPr>
            <a:xfrm>
              <a:off x="0" y="8360793"/>
              <a:ext cx="18288000" cy="1926589"/>
            </a:xfrm>
            <a:custGeom>
              <a:avLst/>
              <a:gdLst/>
              <a:ahLst/>
              <a:cxnLst/>
              <a:rect l="l" t="t" r="r" b="b"/>
              <a:pathLst>
                <a:path w="18288000" h="1926590">
                  <a:moveTo>
                    <a:pt x="18287999" y="1926205"/>
                  </a:moveTo>
                  <a:lnTo>
                    <a:pt x="0" y="1926205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1926205"/>
                  </a:lnTo>
                  <a:close/>
                </a:path>
              </a:pathLst>
            </a:custGeom>
            <a:solidFill>
              <a:srgbClr val="FFD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341743"/>
              <a:ext cx="18288000" cy="38100"/>
            </a:xfrm>
            <a:custGeom>
              <a:avLst/>
              <a:gdLst/>
              <a:ahLst/>
              <a:cxnLst/>
              <a:rect l="l" t="t" r="r" b="b"/>
              <a:pathLst>
                <a:path w="18288000" h="38100">
                  <a:moveTo>
                    <a:pt x="0" y="0"/>
                  </a:moveTo>
                  <a:lnTo>
                    <a:pt x="18287998" y="0"/>
                  </a:lnTo>
                  <a:lnTo>
                    <a:pt x="18287998" y="38099"/>
                  </a:lnTo>
                  <a:lnTo>
                    <a:pt x="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83600" y="7614029"/>
              <a:ext cx="1663221" cy="166322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0102" y="7614029"/>
              <a:ext cx="1663221" cy="16632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7263" y="7614029"/>
              <a:ext cx="1663221" cy="16632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28240" y="7614029"/>
              <a:ext cx="1663221" cy="16632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9218" y="7614029"/>
              <a:ext cx="1663221" cy="16632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4012" y="7614029"/>
              <a:ext cx="1663221" cy="16632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48805" y="7614029"/>
              <a:ext cx="1663221" cy="1663221"/>
            </a:xfrm>
            <a:prstGeom prst="rect">
              <a:avLst/>
            </a:prstGeom>
          </p:spPr>
        </p:pic>
      </p:grpSp>
      <p:sp>
        <p:nvSpPr>
          <p:cNvPr id="45" name="CuadroTexto 44"/>
          <p:cNvSpPr txBox="1"/>
          <p:nvPr/>
        </p:nvSpPr>
        <p:spPr>
          <a:xfrm>
            <a:off x="1210102" y="2857500"/>
            <a:ext cx="73660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FFFF00"/>
                </a:highlight>
                <a:latin typeface="Comic Sans MS" panose="030F0702030302020204" pitchFamily="66" charset="0"/>
              </a:rPr>
              <a:t>PROFESORADO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 err="1">
                <a:highlight>
                  <a:srgbClr val="00FF00"/>
                </a:highlight>
                <a:latin typeface="Comic Sans MS" panose="030F0702030302020204" pitchFamily="66" charset="0"/>
              </a:rPr>
              <a:t>Nº</a:t>
            </a:r>
            <a:r>
              <a:rPr lang="es-ES" sz="3200" dirty="0">
                <a:highlight>
                  <a:srgbClr val="00FF00"/>
                </a:highlight>
                <a:latin typeface="Comic Sans MS" panose="030F0702030302020204" pitchFamily="66" charset="0"/>
              </a:rPr>
              <a:t> HORAS DE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00FFFF"/>
                </a:highlight>
                <a:latin typeface="Comic Sans MS" panose="030F0702030302020204" pitchFamily="66" charset="0"/>
              </a:rPr>
              <a:t>NORMAS GENERALES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FF00FF"/>
                </a:highlight>
                <a:latin typeface="Comic Sans MS" panose="030F0702030302020204" pitchFamily="66" charset="0"/>
              </a:rPr>
              <a:t>CAMBIOS CON RESPECTO A 2º</a:t>
            </a:r>
          </a:p>
        </p:txBody>
      </p:sp>
      <p:sp>
        <p:nvSpPr>
          <p:cNvPr id="46" name="CuadroTexto 45"/>
          <p:cNvSpPr txBox="1"/>
          <p:nvPr/>
        </p:nvSpPr>
        <p:spPr>
          <a:xfrm>
            <a:off x="8576141" y="2945891"/>
            <a:ext cx="79338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0000FF"/>
                </a:highlight>
                <a:latin typeface="Comic Sans MS" panose="030F0702030302020204" pitchFamily="66" charset="0"/>
              </a:rPr>
              <a:t>EVALUACIÓN</a:t>
            </a:r>
          </a:p>
          <a:p>
            <a:endParaRPr lang="es-E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FF0000"/>
                </a:highlight>
                <a:latin typeface="Comic Sans MS" panose="030F0702030302020204" pitchFamily="66" charset="0"/>
              </a:rPr>
              <a:t>ATENCIÓN A FAMILIAS</a:t>
            </a:r>
          </a:p>
          <a:p>
            <a:endParaRPr lang="es-E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C0C0C0"/>
                </a:highlight>
                <a:latin typeface="Comic Sans MS" panose="030F0702030302020204" pitchFamily="66" charset="0"/>
              </a:rPr>
              <a:t>OTRAS INFORMACIONES</a:t>
            </a:r>
          </a:p>
          <a:p>
            <a:endParaRPr lang="es-E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dirty="0">
                <a:highlight>
                  <a:srgbClr val="808000"/>
                </a:highlight>
                <a:latin typeface="Comic Sans MS" panose="030F0702030302020204" pitchFamily="66" charset="0"/>
              </a:rPr>
              <a:t>ACTIVIDADES COMPLEMENTARIAS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55B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5088380" y="-157837"/>
            <a:ext cx="8805545" cy="1602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350" spc="1120" dirty="0"/>
              <a:t>Profesorado</a:t>
            </a:r>
            <a:endParaRPr sz="1035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338" y="1474485"/>
            <a:ext cx="4700260" cy="46415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8200394"/>
            <a:ext cx="18288000" cy="2086610"/>
            <a:chOff x="0" y="8200394"/>
            <a:chExt cx="18288000" cy="2086610"/>
          </a:xfrm>
        </p:grpSpPr>
        <p:sp>
          <p:nvSpPr>
            <p:cNvPr id="4" name="object 4"/>
            <p:cNvSpPr/>
            <p:nvPr/>
          </p:nvSpPr>
          <p:spPr>
            <a:xfrm>
              <a:off x="0" y="8314694"/>
              <a:ext cx="18288000" cy="1972310"/>
            </a:xfrm>
            <a:custGeom>
              <a:avLst/>
              <a:gdLst/>
              <a:ahLst/>
              <a:cxnLst/>
              <a:rect l="l" t="t" r="r" b="b"/>
              <a:pathLst>
                <a:path w="18288000" h="1972309">
                  <a:moveTo>
                    <a:pt x="0" y="1972306"/>
                  </a:moveTo>
                  <a:lnTo>
                    <a:pt x="18287999" y="1972306"/>
                  </a:lnTo>
                  <a:lnTo>
                    <a:pt x="18287999" y="0"/>
                  </a:lnTo>
                  <a:lnTo>
                    <a:pt x="0" y="0"/>
                  </a:lnTo>
                  <a:lnTo>
                    <a:pt x="0" y="1972306"/>
                  </a:lnTo>
                  <a:close/>
                </a:path>
              </a:pathLst>
            </a:custGeom>
            <a:solidFill>
              <a:srgbClr val="FFD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200394"/>
              <a:ext cx="18288000" cy="114300"/>
            </a:xfrm>
            <a:custGeom>
              <a:avLst/>
              <a:gdLst/>
              <a:ahLst/>
              <a:cxnLst/>
              <a:rect l="l" t="t" r="r" b="b"/>
              <a:pathLst>
                <a:path w="18288000" h="114300">
                  <a:moveTo>
                    <a:pt x="0" y="0"/>
                  </a:moveTo>
                  <a:lnTo>
                    <a:pt x="18287998" y="0"/>
                  </a:lnTo>
                  <a:lnTo>
                    <a:pt x="18287998" y="114299"/>
                  </a:lnTo>
                  <a:lnTo>
                    <a:pt x="0" y="1142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61964" y="134567"/>
            <a:ext cx="17579574" cy="8072422"/>
            <a:chOff x="380307" y="141418"/>
            <a:chExt cx="17579574" cy="8072422"/>
          </a:xfrm>
        </p:grpSpPr>
        <p:sp>
          <p:nvSpPr>
            <p:cNvPr id="13" name="object 13"/>
            <p:cNvSpPr/>
            <p:nvPr/>
          </p:nvSpPr>
          <p:spPr>
            <a:xfrm>
              <a:off x="6018699" y="143932"/>
              <a:ext cx="7025640" cy="1078865"/>
            </a:xfrm>
            <a:custGeom>
              <a:avLst/>
              <a:gdLst/>
              <a:ahLst/>
              <a:cxnLst/>
              <a:rect l="l" t="t" r="r" b="b"/>
              <a:pathLst>
                <a:path w="7025640" h="1078865">
                  <a:moveTo>
                    <a:pt x="127620" y="1037158"/>
                  </a:moveTo>
                  <a:lnTo>
                    <a:pt x="88500" y="1028340"/>
                  </a:lnTo>
                  <a:lnTo>
                    <a:pt x="46735" y="1005613"/>
                  </a:lnTo>
                  <a:lnTo>
                    <a:pt x="26293" y="965331"/>
                  </a:lnTo>
                  <a:lnTo>
                    <a:pt x="21604" y="911942"/>
                  </a:lnTo>
                  <a:lnTo>
                    <a:pt x="19519" y="861118"/>
                  </a:lnTo>
                  <a:lnTo>
                    <a:pt x="17275" y="793139"/>
                  </a:lnTo>
                  <a:lnTo>
                    <a:pt x="16032" y="752416"/>
                  </a:lnTo>
                  <a:lnTo>
                    <a:pt x="14509" y="706643"/>
                  </a:lnTo>
                  <a:lnTo>
                    <a:pt x="12505" y="655258"/>
                  </a:lnTo>
                  <a:lnTo>
                    <a:pt x="10020" y="598261"/>
                  </a:lnTo>
                  <a:lnTo>
                    <a:pt x="7054" y="535653"/>
                  </a:lnTo>
                  <a:lnTo>
                    <a:pt x="5731" y="507155"/>
                  </a:lnTo>
                  <a:lnTo>
                    <a:pt x="4328" y="480661"/>
                  </a:lnTo>
                  <a:lnTo>
                    <a:pt x="2845" y="456171"/>
                  </a:lnTo>
                  <a:lnTo>
                    <a:pt x="1282" y="433685"/>
                  </a:lnTo>
                  <a:lnTo>
                    <a:pt x="160" y="412963"/>
                  </a:lnTo>
                  <a:lnTo>
                    <a:pt x="2565" y="359934"/>
                  </a:lnTo>
                  <a:lnTo>
                    <a:pt x="18317" y="318811"/>
                  </a:lnTo>
                  <a:lnTo>
                    <a:pt x="51946" y="289711"/>
                  </a:lnTo>
                  <a:lnTo>
                    <a:pt x="106657" y="273999"/>
                  </a:lnTo>
                  <a:lnTo>
                    <a:pt x="148022" y="270151"/>
                  </a:lnTo>
                  <a:lnTo>
                    <a:pt x="169305" y="270151"/>
                  </a:lnTo>
                  <a:lnTo>
                    <a:pt x="190188" y="271474"/>
                  </a:lnTo>
                  <a:lnTo>
                    <a:pt x="228346" y="278208"/>
                  </a:lnTo>
                  <a:lnTo>
                    <a:pt x="271915" y="298529"/>
                  </a:lnTo>
                  <a:lnTo>
                    <a:pt x="284100" y="318891"/>
                  </a:lnTo>
                  <a:lnTo>
                    <a:pt x="295242" y="310433"/>
                  </a:lnTo>
                  <a:lnTo>
                    <a:pt x="332438" y="286865"/>
                  </a:lnTo>
                  <a:lnTo>
                    <a:pt x="372039" y="276163"/>
                  </a:lnTo>
                  <a:lnTo>
                    <a:pt x="413644" y="273999"/>
                  </a:lnTo>
                  <a:lnTo>
                    <a:pt x="440419" y="276003"/>
                  </a:lnTo>
                  <a:lnTo>
                    <a:pt x="493006" y="292036"/>
                  </a:lnTo>
                  <a:lnTo>
                    <a:pt x="543630" y="323460"/>
                  </a:lnTo>
                  <a:lnTo>
                    <a:pt x="588201" y="366428"/>
                  </a:lnTo>
                  <a:lnTo>
                    <a:pt x="625357" y="419697"/>
                  </a:lnTo>
                  <a:lnTo>
                    <a:pt x="651009" y="479659"/>
                  </a:lnTo>
                  <a:lnTo>
                    <a:pt x="663715" y="544992"/>
                  </a:lnTo>
                  <a:lnTo>
                    <a:pt x="663595" y="578140"/>
                  </a:lnTo>
                  <a:lnTo>
                    <a:pt x="649646" y="644676"/>
                  </a:lnTo>
                  <a:lnTo>
                    <a:pt x="616298" y="674176"/>
                  </a:lnTo>
                  <a:lnTo>
                    <a:pt x="573010" y="684157"/>
                  </a:lnTo>
                  <a:lnTo>
                    <a:pt x="557298" y="685079"/>
                  </a:lnTo>
                  <a:lnTo>
                    <a:pt x="541786" y="684718"/>
                  </a:lnTo>
                  <a:lnTo>
                    <a:pt x="501504" y="675459"/>
                  </a:lnTo>
                  <a:lnTo>
                    <a:pt x="476493" y="643393"/>
                  </a:lnTo>
                  <a:lnTo>
                    <a:pt x="459819" y="576697"/>
                  </a:lnTo>
                  <a:lnTo>
                    <a:pt x="437586" y="540356"/>
                  </a:lnTo>
                  <a:lnTo>
                    <a:pt x="425188" y="535653"/>
                  </a:lnTo>
                  <a:lnTo>
                    <a:pt x="418347" y="533943"/>
                  </a:lnTo>
                  <a:lnTo>
                    <a:pt x="411079" y="533088"/>
                  </a:lnTo>
                  <a:lnTo>
                    <a:pt x="403383" y="533088"/>
                  </a:lnTo>
                  <a:lnTo>
                    <a:pt x="399535" y="533088"/>
                  </a:lnTo>
                  <a:lnTo>
                    <a:pt x="359293" y="546876"/>
                  </a:lnTo>
                  <a:lnTo>
                    <a:pt x="333480" y="585676"/>
                  </a:lnTo>
                  <a:lnTo>
                    <a:pt x="320494" y="652692"/>
                  </a:lnTo>
                  <a:lnTo>
                    <a:pt x="318209" y="697985"/>
                  </a:lnTo>
                  <a:lnTo>
                    <a:pt x="318730" y="751133"/>
                  </a:lnTo>
                  <a:lnTo>
                    <a:pt x="319652" y="793780"/>
                  </a:lnTo>
                  <a:lnTo>
                    <a:pt x="319853" y="830656"/>
                  </a:lnTo>
                  <a:lnTo>
                    <a:pt x="318089" y="887091"/>
                  </a:lnTo>
                  <a:lnTo>
                    <a:pt x="313119" y="927173"/>
                  </a:lnTo>
                  <a:lnTo>
                    <a:pt x="294120" y="979680"/>
                  </a:lnTo>
                  <a:lnTo>
                    <a:pt x="260131" y="1013670"/>
                  </a:lnTo>
                  <a:lnTo>
                    <a:pt x="210590" y="1034031"/>
                  </a:lnTo>
                  <a:lnTo>
                    <a:pt x="156078" y="1039803"/>
                  </a:lnTo>
                  <a:lnTo>
                    <a:pt x="127620" y="1037158"/>
                  </a:lnTo>
                  <a:close/>
                </a:path>
                <a:path w="7025640" h="1078865">
                  <a:moveTo>
                    <a:pt x="2628475" y="1030744"/>
                  </a:moveTo>
                  <a:lnTo>
                    <a:pt x="2588553" y="1020403"/>
                  </a:lnTo>
                  <a:lnTo>
                    <a:pt x="2550876" y="1006054"/>
                  </a:lnTo>
                  <a:lnTo>
                    <a:pt x="2515444" y="987697"/>
                  </a:lnTo>
                  <a:lnTo>
                    <a:pt x="2482256" y="965331"/>
                  </a:lnTo>
                  <a:lnTo>
                    <a:pt x="2451674" y="939558"/>
                  </a:lnTo>
                  <a:lnTo>
                    <a:pt x="2424057" y="910980"/>
                  </a:lnTo>
                  <a:lnTo>
                    <a:pt x="2399407" y="879596"/>
                  </a:lnTo>
                  <a:lnTo>
                    <a:pt x="2377723" y="845406"/>
                  </a:lnTo>
                  <a:lnTo>
                    <a:pt x="2359405" y="809012"/>
                  </a:lnTo>
                  <a:lnTo>
                    <a:pt x="2344856" y="771014"/>
                  </a:lnTo>
                  <a:lnTo>
                    <a:pt x="2334074" y="731413"/>
                  </a:lnTo>
                  <a:lnTo>
                    <a:pt x="2327059" y="690209"/>
                  </a:lnTo>
                  <a:lnTo>
                    <a:pt x="2324173" y="648163"/>
                  </a:lnTo>
                  <a:lnTo>
                    <a:pt x="2325777" y="606037"/>
                  </a:lnTo>
                  <a:lnTo>
                    <a:pt x="2331869" y="563831"/>
                  </a:lnTo>
                  <a:lnTo>
                    <a:pt x="2342451" y="521545"/>
                  </a:lnTo>
                  <a:lnTo>
                    <a:pt x="2357762" y="478857"/>
                  </a:lnTo>
                  <a:lnTo>
                    <a:pt x="2376761" y="439297"/>
                  </a:lnTo>
                  <a:lnTo>
                    <a:pt x="2399447" y="402862"/>
                  </a:lnTo>
                  <a:lnTo>
                    <a:pt x="2425821" y="369554"/>
                  </a:lnTo>
                  <a:lnTo>
                    <a:pt x="2455121" y="339373"/>
                  </a:lnTo>
                  <a:lnTo>
                    <a:pt x="2486585" y="312317"/>
                  </a:lnTo>
                  <a:lnTo>
                    <a:pt x="2520214" y="288388"/>
                  </a:lnTo>
                  <a:lnTo>
                    <a:pt x="2556007" y="267586"/>
                  </a:lnTo>
                  <a:lnTo>
                    <a:pt x="2593283" y="249950"/>
                  </a:lnTo>
                  <a:lnTo>
                    <a:pt x="2631361" y="235520"/>
                  </a:lnTo>
                  <a:lnTo>
                    <a:pt x="2670240" y="224298"/>
                  </a:lnTo>
                  <a:lnTo>
                    <a:pt x="2709921" y="216281"/>
                  </a:lnTo>
                  <a:lnTo>
                    <a:pt x="2749722" y="211551"/>
                  </a:lnTo>
                  <a:lnTo>
                    <a:pt x="2788962" y="210189"/>
                  </a:lnTo>
                  <a:lnTo>
                    <a:pt x="2827641" y="212193"/>
                  </a:lnTo>
                  <a:lnTo>
                    <a:pt x="2865759" y="217564"/>
                  </a:lnTo>
                  <a:lnTo>
                    <a:pt x="2937426" y="238567"/>
                  </a:lnTo>
                  <a:lnTo>
                    <a:pt x="3001076" y="273358"/>
                  </a:lnTo>
                  <a:lnTo>
                    <a:pt x="3054144" y="322097"/>
                  </a:lnTo>
                  <a:lnTo>
                    <a:pt x="3094065" y="384946"/>
                  </a:lnTo>
                  <a:lnTo>
                    <a:pt x="3108334" y="421701"/>
                  </a:lnTo>
                  <a:lnTo>
                    <a:pt x="3117794" y="462063"/>
                  </a:lnTo>
                  <a:lnTo>
                    <a:pt x="3122443" y="506033"/>
                  </a:lnTo>
                  <a:lnTo>
                    <a:pt x="3122283" y="553610"/>
                  </a:lnTo>
                  <a:lnTo>
                    <a:pt x="3111862" y="593211"/>
                  </a:lnTo>
                  <a:lnTo>
                    <a:pt x="3085729" y="627361"/>
                  </a:lnTo>
                  <a:lnTo>
                    <a:pt x="3046769" y="656380"/>
                  </a:lnTo>
                  <a:lnTo>
                    <a:pt x="2997869" y="680589"/>
                  </a:lnTo>
                  <a:lnTo>
                    <a:pt x="2941434" y="699829"/>
                  </a:lnTo>
                  <a:lnTo>
                    <a:pt x="2879868" y="713938"/>
                  </a:lnTo>
                  <a:lnTo>
                    <a:pt x="2815577" y="723397"/>
                  </a:lnTo>
                  <a:lnTo>
                    <a:pt x="2750965" y="728688"/>
                  </a:lnTo>
                  <a:lnTo>
                    <a:pt x="2689239" y="730131"/>
                  </a:lnTo>
                  <a:lnTo>
                    <a:pt x="2633605" y="728046"/>
                  </a:lnTo>
                  <a:lnTo>
                    <a:pt x="2646832" y="759711"/>
                  </a:lnTo>
                  <a:lnTo>
                    <a:pt x="2679539" y="805244"/>
                  </a:lnTo>
                  <a:lnTo>
                    <a:pt x="2720302" y="828091"/>
                  </a:lnTo>
                  <a:lnTo>
                    <a:pt x="2767439" y="834504"/>
                  </a:lnTo>
                  <a:lnTo>
                    <a:pt x="2793291" y="831938"/>
                  </a:lnTo>
                  <a:lnTo>
                    <a:pt x="2847642" y="819112"/>
                  </a:lnTo>
                  <a:lnTo>
                    <a:pt x="2904238" y="798590"/>
                  </a:lnTo>
                  <a:lnTo>
                    <a:pt x="2927526" y="787768"/>
                  </a:lnTo>
                  <a:lnTo>
                    <a:pt x="2948649" y="780954"/>
                  </a:lnTo>
                  <a:lnTo>
                    <a:pt x="2967608" y="778149"/>
                  </a:lnTo>
                  <a:lnTo>
                    <a:pt x="2984402" y="779351"/>
                  </a:lnTo>
                  <a:lnTo>
                    <a:pt x="3000154" y="784962"/>
                  </a:lnTo>
                  <a:lnTo>
                    <a:pt x="3031898" y="810615"/>
                  </a:lnTo>
                  <a:lnTo>
                    <a:pt x="3057230" y="845246"/>
                  </a:lnTo>
                  <a:lnTo>
                    <a:pt x="3066529" y="877311"/>
                  </a:lnTo>
                  <a:lnTo>
                    <a:pt x="3066489" y="894787"/>
                  </a:lnTo>
                  <a:lnTo>
                    <a:pt x="3047611" y="942885"/>
                  </a:lnTo>
                  <a:lnTo>
                    <a:pt x="3016106" y="972145"/>
                  </a:lnTo>
                  <a:lnTo>
                    <a:pt x="2972177" y="998438"/>
                  </a:lnTo>
                  <a:lnTo>
                    <a:pt x="2920912" y="1017838"/>
                  </a:lnTo>
                  <a:lnTo>
                    <a:pt x="2866400" y="1031306"/>
                  </a:lnTo>
                  <a:lnTo>
                    <a:pt x="2809765" y="1039122"/>
                  </a:lnTo>
                  <a:lnTo>
                    <a:pt x="2753650" y="1042007"/>
                  </a:lnTo>
                  <a:lnTo>
                    <a:pt x="2725954" y="1041647"/>
                  </a:lnTo>
                  <a:lnTo>
                    <a:pt x="2699179" y="1040244"/>
                  </a:lnTo>
                  <a:lnTo>
                    <a:pt x="2674008" y="1037959"/>
                  </a:lnTo>
                  <a:lnTo>
                    <a:pt x="2650440" y="1034793"/>
                  </a:lnTo>
                  <a:lnTo>
                    <a:pt x="2628475" y="1030744"/>
                  </a:lnTo>
                  <a:close/>
                </a:path>
                <a:path w="7025640" h="1078865">
                  <a:moveTo>
                    <a:pt x="2633605" y="570284"/>
                  </a:moveTo>
                  <a:lnTo>
                    <a:pt x="2635409" y="570364"/>
                  </a:lnTo>
                  <a:lnTo>
                    <a:pt x="2640820" y="570605"/>
                  </a:lnTo>
                  <a:lnTo>
                    <a:pt x="2649838" y="571006"/>
                  </a:lnTo>
                  <a:lnTo>
                    <a:pt x="2662464" y="571567"/>
                  </a:lnTo>
                  <a:lnTo>
                    <a:pt x="2677775" y="572128"/>
                  </a:lnTo>
                  <a:lnTo>
                    <a:pt x="2694850" y="572529"/>
                  </a:lnTo>
                  <a:lnTo>
                    <a:pt x="2713689" y="572769"/>
                  </a:lnTo>
                  <a:lnTo>
                    <a:pt x="2734291" y="572849"/>
                  </a:lnTo>
                  <a:lnTo>
                    <a:pt x="2755815" y="572569"/>
                  </a:lnTo>
                  <a:lnTo>
                    <a:pt x="2799103" y="570324"/>
                  </a:lnTo>
                  <a:lnTo>
                    <a:pt x="2841750" y="565675"/>
                  </a:lnTo>
                  <a:lnTo>
                    <a:pt x="2893336" y="552327"/>
                  </a:lnTo>
                  <a:lnTo>
                    <a:pt x="2922195" y="518979"/>
                  </a:lnTo>
                  <a:lnTo>
                    <a:pt x="2920391" y="499660"/>
                  </a:lnTo>
                  <a:lnTo>
                    <a:pt x="2893336" y="456131"/>
                  </a:lnTo>
                  <a:lnTo>
                    <a:pt x="2842111" y="433525"/>
                  </a:lnTo>
                  <a:lnTo>
                    <a:pt x="2799985" y="429677"/>
                  </a:lnTo>
                  <a:lnTo>
                    <a:pt x="2778381" y="431120"/>
                  </a:lnTo>
                  <a:lnTo>
                    <a:pt x="2734932" y="440740"/>
                  </a:lnTo>
                  <a:lnTo>
                    <a:pt x="2695011" y="459498"/>
                  </a:lnTo>
                  <a:lnTo>
                    <a:pt x="2662464" y="487555"/>
                  </a:lnTo>
                  <a:lnTo>
                    <a:pt x="2640820" y="524591"/>
                  </a:lnTo>
                  <a:lnTo>
                    <a:pt x="2635409" y="546355"/>
                  </a:lnTo>
                  <a:lnTo>
                    <a:pt x="2633605" y="570284"/>
                  </a:lnTo>
                  <a:close/>
                </a:path>
                <a:path w="7025640" h="1078865">
                  <a:moveTo>
                    <a:pt x="4135379" y="1041005"/>
                  </a:moveTo>
                  <a:lnTo>
                    <a:pt x="4094656" y="1021125"/>
                  </a:lnTo>
                  <a:lnTo>
                    <a:pt x="4058422" y="997396"/>
                  </a:lnTo>
                  <a:lnTo>
                    <a:pt x="4026677" y="969820"/>
                  </a:lnTo>
                  <a:lnTo>
                    <a:pt x="3999421" y="938396"/>
                  </a:lnTo>
                  <a:lnTo>
                    <a:pt x="3976414" y="904126"/>
                  </a:lnTo>
                  <a:lnTo>
                    <a:pt x="3957415" y="868012"/>
                  </a:lnTo>
                  <a:lnTo>
                    <a:pt x="3942424" y="830055"/>
                  </a:lnTo>
                  <a:lnTo>
                    <a:pt x="3931442" y="790253"/>
                  </a:lnTo>
                  <a:lnTo>
                    <a:pt x="3924308" y="749370"/>
                  </a:lnTo>
                  <a:lnTo>
                    <a:pt x="3920861" y="708166"/>
                  </a:lnTo>
                  <a:lnTo>
                    <a:pt x="3921101" y="666641"/>
                  </a:lnTo>
                  <a:lnTo>
                    <a:pt x="3925029" y="624795"/>
                  </a:lnTo>
                  <a:lnTo>
                    <a:pt x="3932524" y="583471"/>
                  </a:lnTo>
                  <a:lnTo>
                    <a:pt x="3943467" y="543509"/>
                  </a:lnTo>
                  <a:lnTo>
                    <a:pt x="3957856" y="504911"/>
                  </a:lnTo>
                  <a:lnTo>
                    <a:pt x="3975692" y="467675"/>
                  </a:lnTo>
                  <a:lnTo>
                    <a:pt x="3996695" y="432643"/>
                  </a:lnTo>
                  <a:lnTo>
                    <a:pt x="4020584" y="400658"/>
                  </a:lnTo>
                  <a:lnTo>
                    <a:pt x="4047359" y="371719"/>
                  </a:lnTo>
                  <a:lnTo>
                    <a:pt x="4077019" y="345826"/>
                  </a:lnTo>
                  <a:lnTo>
                    <a:pt x="4109526" y="323781"/>
                  </a:lnTo>
                  <a:lnTo>
                    <a:pt x="4144838" y="306385"/>
                  </a:lnTo>
                  <a:lnTo>
                    <a:pt x="4182956" y="293639"/>
                  </a:lnTo>
                  <a:lnTo>
                    <a:pt x="4223880" y="285543"/>
                  </a:lnTo>
                  <a:lnTo>
                    <a:pt x="4267328" y="283058"/>
                  </a:lnTo>
                  <a:lnTo>
                    <a:pt x="4313022" y="287146"/>
                  </a:lnTo>
                  <a:lnTo>
                    <a:pt x="4360960" y="297808"/>
                  </a:lnTo>
                  <a:lnTo>
                    <a:pt x="4411142" y="315043"/>
                  </a:lnTo>
                  <a:lnTo>
                    <a:pt x="4447977" y="332559"/>
                  </a:lnTo>
                  <a:lnTo>
                    <a:pt x="4481526" y="353040"/>
                  </a:lnTo>
                  <a:lnTo>
                    <a:pt x="4511787" y="376488"/>
                  </a:lnTo>
                  <a:lnTo>
                    <a:pt x="4562491" y="431601"/>
                  </a:lnTo>
                  <a:lnTo>
                    <a:pt x="4600328" y="493808"/>
                  </a:lnTo>
                  <a:lnTo>
                    <a:pt x="4625500" y="561907"/>
                  </a:lnTo>
                  <a:lnTo>
                    <a:pt x="4638967" y="632772"/>
                  </a:lnTo>
                  <a:lnTo>
                    <a:pt x="4641372" y="669046"/>
                  </a:lnTo>
                  <a:lnTo>
                    <a:pt x="4641011" y="705280"/>
                  </a:lnTo>
                  <a:lnTo>
                    <a:pt x="4632354" y="775824"/>
                  </a:lnTo>
                  <a:lnTo>
                    <a:pt x="4612112" y="844003"/>
                  </a:lnTo>
                  <a:lnTo>
                    <a:pt x="4578123" y="907172"/>
                  </a:lnTo>
                  <a:lnTo>
                    <a:pt x="4531107" y="963687"/>
                  </a:lnTo>
                  <a:lnTo>
                    <a:pt x="4473710" y="1010182"/>
                  </a:lnTo>
                  <a:lnTo>
                    <a:pt x="4406933" y="1045495"/>
                  </a:lnTo>
                  <a:lnTo>
                    <a:pt x="4334145" y="1066016"/>
                  </a:lnTo>
                  <a:lnTo>
                    <a:pt x="4295706" y="1070506"/>
                  </a:lnTo>
                  <a:lnTo>
                    <a:pt x="4256346" y="1070586"/>
                  </a:lnTo>
                  <a:lnTo>
                    <a:pt x="4216504" y="1065696"/>
                  </a:lnTo>
                  <a:lnTo>
                    <a:pt x="4176182" y="1055836"/>
                  </a:lnTo>
                  <a:lnTo>
                    <a:pt x="4135379" y="1041005"/>
                  </a:lnTo>
                  <a:close/>
                </a:path>
                <a:path w="7025640" h="1078865">
                  <a:moveTo>
                    <a:pt x="4196945" y="742155"/>
                  </a:moveTo>
                  <a:lnTo>
                    <a:pt x="4210091" y="779992"/>
                  </a:lnTo>
                  <a:lnTo>
                    <a:pt x="4231575" y="813982"/>
                  </a:lnTo>
                  <a:lnTo>
                    <a:pt x="4276186" y="846929"/>
                  </a:lnTo>
                  <a:lnTo>
                    <a:pt x="4293782" y="851178"/>
                  </a:lnTo>
                  <a:lnTo>
                    <a:pt x="4312260" y="851017"/>
                  </a:lnTo>
                  <a:lnTo>
                    <a:pt x="4350418" y="834343"/>
                  </a:lnTo>
                  <a:lnTo>
                    <a:pt x="4383766" y="802438"/>
                  </a:lnTo>
                  <a:lnTo>
                    <a:pt x="4404608" y="767807"/>
                  </a:lnTo>
                  <a:lnTo>
                    <a:pt x="4417114" y="728527"/>
                  </a:lnTo>
                  <a:lnTo>
                    <a:pt x="4423206" y="687483"/>
                  </a:lnTo>
                  <a:lnTo>
                    <a:pt x="4423968" y="666481"/>
                  </a:lnTo>
                  <a:lnTo>
                    <a:pt x="4423327" y="645718"/>
                  </a:lnTo>
                  <a:lnTo>
                    <a:pt x="4418196" y="606598"/>
                  </a:lnTo>
                  <a:lnTo>
                    <a:pt x="4406172" y="564673"/>
                  </a:lnTo>
                  <a:lnTo>
                    <a:pt x="4385971" y="528078"/>
                  </a:lnTo>
                  <a:lnTo>
                    <a:pt x="4356631" y="497175"/>
                  </a:lnTo>
                  <a:lnTo>
                    <a:pt x="4320436" y="479619"/>
                  </a:lnTo>
                  <a:lnTo>
                    <a:pt x="4307249" y="477936"/>
                  </a:lnTo>
                  <a:lnTo>
                    <a:pt x="4293702" y="478978"/>
                  </a:lnTo>
                  <a:lnTo>
                    <a:pt x="4252097" y="502305"/>
                  </a:lnTo>
                  <a:lnTo>
                    <a:pt x="4225483" y="535012"/>
                  </a:lnTo>
                  <a:lnTo>
                    <a:pt x="4207206" y="574132"/>
                  </a:lnTo>
                  <a:lnTo>
                    <a:pt x="4196303" y="616939"/>
                  </a:lnTo>
                  <a:lnTo>
                    <a:pt x="4191814" y="660709"/>
                  </a:lnTo>
                  <a:lnTo>
                    <a:pt x="4191654" y="682393"/>
                  </a:lnTo>
                  <a:lnTo>
                    <a:pt x="4192455" y="703196"/>
                  </a:lnTo>
                  <a:lnTo>
                    <a:pt x="4194219" y="723116"/>
                  </a:lnTo>
                  <a:lnTo>
                    <a:pt x="4196945" y="742155"/>
                  </a:lnTo>
                  <a:close/>
                </a:path>
                <a:path w="7025640" h="1078865">
                  <a:moveTo>
                    <a:pt x="4847146" y="1037158"/>
                  </a:moveTo>
                  <a:lnTo>
                    <a:pt x="4808026" y="1028340"/>
                  </a:lnTo>
                  <a:lnTo>
                    <a:pt x="4766260" y="1005613"/>
                  </a:lnTo>
                  <a:lnTo>
                    <a:pt x="4745819" y="965331"/>
                  </a:lnTo>
                  <a:lnTo>
                    <a:pt x="4741129" y="911942"/>
                  </a:lnTo>
                  <a:lnTo>
                    <a:pt x="4739045" y="861118"/>
                  </a:lnTo>
                  <a:lnTo>
                    <a:pt x="4736800" y="793139"/>
                  </a:lnTo>
                  <a:lnTo>
                    <a:pt x="4735558" y="752416"/>
                  </a:lnTo>
                  <a:lnTo>
                    <a:pt x="4734035" y="706643"/>
                  </a:lnTo>
                  <a:lnTo>
                    <a:pt x="4732031" y="655258"/>
                  </a:lnTo>
                  <a:lnTo>
                    <a:pt x="4729546" y="598261"/>
                  </a:lnTo>
                  <a:lnTo>
                    <a:pt x="4726580" y="535653"/>
                  </a:lnTo>
                  <a:lnTo>
                    <a:pt x="4725257" y="507155"/>
                  </a:lnTo>
                  <a:lnTo>
                    <a:pt x="4723854" y="480661"/>
                  </a:lnTo>
                  <a:lnTo>
                    <a:pt x="4722371" y="456171"/>
                  </a:lnTo>
                  <a:lnTo>
                    <a:pt x="4720808" y="433685"/>
                  </a:lnTo>
                  <a:lnTo>
                    <a:pt x="4719686" y="412963"/>
                  </a:lnTo>
                  <a:lnTo>
                    <a:pt x="4722090" y="359934"/>
                  </a:lnTo>
                  <a:lnTo>
                    <a:pt x="4737842" y="318811"/>
                  </a:lnTo>
                  <a:lnTo>
                    <a:pt x="4771471" y="289711"/>
                  </a:lnTo>
                  <a:lnTo>
                    <a:pt x="4826183" y="273999"/>
                  </a:lnTo>
                  <a:lnTo>
                    <a:pt x="4867547" y="270151"/>
                  </a:lnTo>
                  <a:lnTo>
                    <a:pt x="4888831" y="270151"/>
                  </a:lnTo>
                  <a:lnTo>
                    <a:pt x="4909713" y="271474"/>
                  </a:lnTo>
                  <a:lnTo>
                    <a:pt x="4947871" y="278208"/>
                  </a:lnTo>
                  <a:lnTo>
                    <a:pt x="4991440" y="298529"/>
                  </a:lnTo>
                  <a:lnTo>
                    <a:pt x="5003625" y="318891"/>
                  </a:lnTo>
                  <a:lnTo>
                    <a:pt x="5014768" y="310433"/>
                  </a:lnTo>
                  <a:lnTo>
                    <a:pt x="5051964" y="286865"/>
                  </a:lnTo>
                  <a:lnTo>
                    <a:pt x="5091565" y="276163"/>
                  </a:lnTo>
                  <a:lnTo>
                    <a:pt x="5133170" y="273999"/>
                  </a:lnTo>
                  <a:lnTo>
                    <a:pt x="5159945" y="276003"/>
                  </a:lnTo>
                  <a:lnTo>
                    <a:pt x="5212532" y="292036"/>
                  </a:lnTo>
                  <a:lnTo>
                    <a:pt x="5263155" y="323460"/>
                  </a:lnTo>
                  <a:lnTo>
                    <a:pt x="5307726" y="366428"/>
                  </a:lnTo>
                  <a:lnTo>
                    <a:pt x="5344882" y="419697"/>
                  </a:lnTo>
                  <a:lnTo>
                    <a:pt x="5370534" y="479659"/>
                  </a:lnTo>
                  <a:lnTo>
                    <a:pt x="5383240" y="544992"/>
                  </a:lnTo>
                  <a:lnTo>
                    <a:pt x="5383120" y="578140"/>
                  </a:lnTo>
                  <a:lnTo>
                    <a:pt x="5369172" y="644676"/>
                  </a:lnTo>
                  <a:lnTo>
                    <a:pt x="5335824" y="674176"/>
                  </a:lnTo>
                  <a:lnTo>
                    <a:pt x="5292535" y="684157"/>
                  </a:lnTo>
                  <a:lnTo>
                    <a:pt x="5276823" y="685079"/>
                  </a:lnTo>
                  <a:lnTo>
                    <a:pt x="5261312" y="684718"/>
                  </a:lnTo>
                  <a:lnTo>
                    <a:pt x="5221029" y="675459"/>
                  </a:lnTo>
                  <a:lnTo>
                    <a:pt x="5196018" y="643393"/>
                  </a:lnTo>
                  <a:lnTo>
                    <a:pt x="5179344" y="576697"/>
                  </a:lnTo>
                  <a:lnTo>
                    <a:pt x="5157112" y="540356"/>
                  </a:lnTo>
                  <a:lnTo>
                    <a:pt x="5144713" y="535653"/>
                  </a:lnTo>
                  <a:lnTo>
                    <a:pt x="5137873" y="533943"/>
                  </a:lnTo>
                  <a:lnTo>
                    <a:pt x="5130604" y="533088"/>
                  </a:lnTo>
                  <a:lnTo>
                    <a:pt x="5122909" y="533088"/>
                  </a:lnTo>
                  <a:lnTo>
                    <a:pt x="5119061" y="533088"/>
                  </a:lnTo>
                  <a:lnTo>
                    <a:pt x="5078819" y="546876"/>
                  </a:lnTo>
                  <a:lnTo>
                    <a:pt x="5053006" y="585676"/>
                  </a:lnTo>
                  <a:lnTo>
                    <a:pt x="5040019" y="652692"/>
                  </a:lnTo>
                  <a:lnTo>
                    <a:pt x="5037735" y="697985"/>
                  </a:lnTo>
                  <a:lnTo>
                    <a:pt x="5038256" y="751133"/>
                  </a:lnTo>
                  <a:lnTo>
                    <a:pt x="5039178" y="793780"/>
                  </a:lnTo>
                  <a:lnTo>
                    <a:pt x="5039378" y="830656"/>
                  </a:lnTo>
                  <a:lnTo>
                    <a:pt x="5037615" y="887091"/>
                  </a:lnTo>
                  <a:lnTo>
                    <a:pt x="5032644" y="927173"/>
                  </a:lnTo>
                  <a:lnTo>
                    <a:pt x="5013645" y="979680"/>
                  </a:lnTo>
                  <a:lnTo>
                    <a:pt x="4979656" y="1013670"/>
                  </a:lnTo>
                  <a:lnTo>
                    <a:pt x="4930115" y="1034031"/>
                  </a:lnTo>
                  <a:lnTo>
                    <a:pt x="4875604" y="1039803"/>
                  </a:lnTo>
                  <a:lnTo>
                    <a:pt x="4847146" y="1037158"/>
                  </a:lnTo>
                  <a:close/>
                </a:path>
                <a:path w="7025640" h="1078865">
                  <a:moveTo>
                    <a:pt x="5964227" y="1069223"/>
                  </a:moveTo>
                  <a:lnTo>
                    <a:pt x="5928313" y="1047419"/>
                  </a:lnTo>
                  <a:lnTo>
                    <a:pt x="5908833" y="1014471"/>
                  </a:lnTo>
                  <a:lnTo>
                    <a:pt x="5905226" y="987135"/>
                  </a:lnTo>
                  <a:lnTo>
                    <a:pt x="5853200" y="1006134"/>
                  </a:lnTo>
                  <a:lnTo>
                    <a:pt x="5803578" y="1018239"/>
                  </a:lnTo>
                  <a:lnTo>
                    <a:pt x="5756362" y="1023450"/>
                  </a:lnTo>
                  <a:lnTo>
                    <a:pt x="5711550" y="1021766"/>
                  </a:lnTo>
                  <a:lnTo>
                    <a:pt x="5669505" y="1014030"/>
                  </a:lnTo>
                  <a:lnTo>
                    <a:pt x="5630585" y="1001084"/>
                  </a:lnTo>
                  <a:lnTo>
                    <a:pt x="5594792" y="982927"/>
                  </a:lnTo>
                  <a:lnTo>
                    <a:pt x="5562126" y="959559"/>
                  </a:lnTo>
                  <a:lnTo>
                    <a:pt x="5533066" y="931862"/>
                  </a:lnTo>
                  <a:lnTo>
                    <a:pt x="5508095" y="900719"/>
                  </a:lnTo>
                  <a:lnTo>
                    <a:pt x="5487212" y="866128"/>
                  </a:lnTo>
                  <a:lnTo>
                    <a:pt x="5470418" y="828091"/>
                  </a:lnTo>
                  <a:lnTo>
                    <a:pt x="5459356" y="780473"/>
                  </a:lnTo>
                  <a:lnTo>
                    <a:pt x="5458995" y="758468"/>
                  </a:lnTo>
                  <a:lnTo>
                    <a:pt x="5462081" y="737666"/>
                  </a:lnTo>
                  <a:lnTo>
                    <a:pt x="5476190" y="699508"/>
                  </a:lnTo>
                  <a:lnTo>
                    <a:pt x="5499277" y="665839"/>
                  </a:lnTo>
                  <a:lnTo>
                    <a:pt x="5528777" y="636820"/>
                  </a:lnTo>
                  <a:lnTo>
                    <a:pt x="5562126" y="612611"/>
                  </a:lnTo>
                  <a:lnTo>
                    <a:pt x="5596916" y="593371"/>
                  </a:lnTo>
                  <a:lnTo>
                    <a:pt x="5646698" y="574052"/>
                  </a:lnTo>
                  <a:lnTo>
                    <a:pt x="5685898" y="565154"/>
                  </a:lnTo>
                  <a:lnTo>
                    <a:pt x="5734157" y="560985"/>
                  </a:lnTo>
                  <a:lnTo>
                    <a:pt x="5786343" y="558219"/>
                  </a:lnTo>
                  <a:lnTo>
                    <a:pt x="5813279" y="557899"/>
                  </a:lnTo>
                  <a:lnTo>
                    <a:pt x="5825062" y="558099"/>
                  </a:lnTo>
                  <a:lnTo>
                    <a:pt x="5836486" y="558460"/>
                  </a:lnTo>
                  <a:lnTo>
                    <a:pt x="5848310" y="558901"/>
                  </a:lnTo>
                  <a:lnTo>
                    <a:pt x="5860535" y="559422"/>
                  </a:lnTo>
                  <a:lnTo>
                    <a:pt x="5873161" y="560023"/>
                  </a:lnTo>
                  <a:lnTo>
                    <a:pt x="5880002" y="560023"/>
                  </a:lnTo>
                  <a:lnTo>
                    <a:pt x="5882566" y="557030"/>
                  </a:lnTo>
                  <a:lnTo>
                    <a:pt x="5880856" y="551045"/>
                  </a:lnTo>
                  <a:lnTo>
                    <a:pt x="5874684" y="534331"/>
                  </a:lnTo>
                  <a:lnTo>
                    <a:pt x="5851356" y="491403"/>
                  </a:lnTo>
                  <a:lnTo>
                    <a:pt x="5817928" y="460740"/>
                  </a:lnTo>
                  <a:lnTo>
                    <a:pt x="5777606" y="444748"/>
                  </a:lnTo>
                  <a:lnTo>
                    <a:pt x="5766864" y="443345"/>
                  </a:lnTo>
                  <a:lnTo>
                    <a:pt x="5757725" y="443946"/>
                  </a:lnTo>
                  <a:lnTo>
                    <a:pt x="5724738" y="465630"/>
                  </a:lnTo>
                  <a:lnTo>
                    <a:pt x="5708985" y="486914"/>
                  </a:lnTo>
                  <a:lnTo>
                    <a:pt x="5703534" y="494289"/>
                  </a:lnTo>
                  <a:lnTo>
                    <a:pt x="5665376" y="519941"/>
                  </a:lnTo>
                  <a:lnTo>
                    <a:pt x="5621607" y="519300"/>
                  </a:lnTo>
                  <a:lnTo>
                    <a:pt x="5574631" y="501023"/>
                  </a:lnTo>
                  <a:lnTo>
                    <a:pt x="5546213" y="473967"/>
                  </a:lnTo>
                  <a:lnTo>
                    <a:pt x="5534549" y="433685"/>
                  </a:lnTo>
                  <a:lnTo>
                    <a:pt x="5535751" y="417131"/>
                  </a:lnTo>
                  <a:lnTo>
                    <a:pt x="5549219" y="378973"/>
                  </a:lnTo>
                  <a:lnTo>
                    <a:pt x="5573228" y="341537"/>
                  </a:lnTo>
                  <a:lnTo>
                    <a:pt x="5605614" y="311075"/>
                  </a:lnTo>
                  <a:lnTo>
                    <a:pt x="5649304" y="282737"/>
                  </a:lnTo>
                  <a:lnTo>
                    <a:pt x="5700929" y="259650"/>
                  </a:lnTo>
                  <a:lnTo>
                    <a:pt x="5759288" y="242855"/>
                  </a:lnTo>
                  <a:lnTo>
                    <a:pt x="5820533" y="235480"/>
                  </a:lnTo>
                  <a:lnTo>
                    <a:pt x="5851997" y="235520"/>
                  </a:lnTo>
                  <a:lnTo>
                    <a:pt x="5914685" y="244819"/>
                  </a:lnTo>
                  <a:lnTo>
                    <a:pt x="5975770" y="267586"/>
                  </a:lnTo>
                  <a:lnTo>
                    <a:pt x="6032686" y="305744"/>
                  </a:lnTo>
                  <a:lnTo>
                    <a:pt x="6082869" y="361217"/>
                  </a:lnTo>
                  <a:lnTo>
                    <a:pt x="6104794" y="396088"/>
                  </a:lnTo>
                  <a:lnTo>
                    <a:pt x="6123752" y="436571"/>
                  </a:lnTo>
                  <a:lnTo>
                    <a:pt x="6139745" y="482665"/>
                  </a:lnTo>
                  <a:lnTo>
                    <a:pt x="6152772" y="534371"/>
                  </a:lnTo>
                  <a:lnTo>
                    <a:pt x="6164187" y="589241"/>
                  </a:lnTo>
                  <a:lnTo>
                    <a:pt x="6173806" y="639956"/>
                  </a:lnTo>
                  <a:lnTo>
                    <a:pt x="6181630" y="686515"/>
                  </a:lnTo>
                  <a:lnTo>
                    <a:pt x="6187659" y="728918"/>
                  </a:lnTo>
                  <a:lnTo>
                    <a:pt x="6191892" y="767166"/>
                  </a:lnTo>
                  <a:lnTo>
                    <a:pt x="6195178" y="810094"/>
                  </a:lnTo>
                  <a:lnTo>
                    <a:pt x="6196701" y="848452"/>
                  </a:lnTo>
                  <a:lnTo>
                    <a:pt x="6196461" y="882241"/>
                  </a:lnTo>
                  <a:lnTo>
                    <a:pt x="6191090" y="936833"/>
                  </a:lnTo>
                  <a:lnTo>
                    <a:pt x="6181470" y="978197"/>
                  </a:lnTo>
                  <a:lnTo>
                    <a:pt x="6161910" y="1020323"/>
                  </a:lnTo>
                  <a:lnTo>
                    <a:pt x="6125677" y="1059443"/>
                  </a:lnTo>
                  <a:lnTo>
                    <a:pt x="6084152" y="1073712"/>
                  </a:lnTo>
                  <a:lnTo>
                    <a:pt x="6028839" y="1078682"/>
                  </a:lnTo>
                  <a:lnTo>
                    <a:pt x="5997695" y="1075756"/>
                  </a:lnTo>
                  <a:lnTo>
                    <a:pt x="5964227" y="1069223"/>
                  </a:lnTo>
                  <a:close/>
                </a:path>
                <a:path w="7025640" h="1078865">
                  <a:moveTo>
                    <a:pt x="5751312" y="730611"/>
                  </a:moveTo>
                  <a:lnTo>
                    <a:pt x="5703093" y="744800"/>
                  </a:lnTo>
                  <a:lnTo>
                    <a:pt x="5678162" y="779592"/>
                  </a:lnTo>
                  <a:lnTo>
                    <a:pt x="5678202" y="789612"/>
                  </a:lnTo>
                  <a:lnTo>
                    <a:pt x="5700007" y="824243"/>
                  </a:lnTo>
                  <a:lnTo>
                    <a:pt x="5736802" y="837470"/>
                  </a:lnTo>
                  <a:lnTo>
                    <a:pt x="5752594" y="838352"/>
                  </a:lnTo>
                  <a:lnTo>
                    <a:pt x="5779730" y="837430"/>
                  </a:lnTo>
                  <a:lnTo>
                    <a:pt x="5823659" y="833902"/>
                  </a:lnTo>
                  <a:lnTo>
                    <a:pt x="5867870" y="825044"/>
                  </a:lnTo>
                  <a:lnTo>
                    <a:pt x="5901378" y="807141"/>
                  </a:lnTo>
                  <a:lnTo>
                    <a:pt x="5901378" y="798590"/>
                  </a:lnTo>
                  <a:lnTo>
                    <a:pt x="5901378" y="761394"/>
                  </a:lnTo>
                  <a:lnTo>
                    <a:pt x="5901378" y="751133"/>
                  </a:lnTo>
                  <a:lnTo>
                    <a:pt x="5900096" y="745575"/>
                  </a:lnTo>
                  <a:lnTo>
                    <a:pt x="5897530" y="744720"/>
                  </a:lnTo>
                  <a:lnTo>
                    <a:pt x="5888231" y="740391"/>
                  </a:lnTo>
                  <a:lnTo>
                    <a:pt x="5848791" y="729329"/>
                  </a:lnTo>
                  <a:lnTo>
                    <a:pt x="5808388" y="726443"/>
                  </a:lnTo>
                  <a:lnTo>
                    <a:pt x="5781934" y="727645"/>
                  </a:lnTo>
                  <a:lnTo>
                    <a:pt x="5751312" y="730611"/>
                  </a:lnTo>
                  <a:close/>
                </a:path>
                <a:path w="7025640" h="1078865">
                  <a:moveTo>
                    <a:pt x="6894037" y="1061527"/>
                  </a:moveTo>
                  <a:lnTo>
                    <a:pt x="6840247" y="1065375"/>
                  </a:lnTo>
                  <a:lnTo>
                    <a:pt x="6795596" y="1056397"/>
                  </a:lnTo>
                  <a:lnTo>
                    <a:pt x="6760084" y="1034592"/>
                  </a:lnTo>
                  <a:lnTo>
                    <a:pt x="6733710" y="999962"/>
                  </a:lnTo>
                  <a:lnTo>
                    <a:pt x="6672606" y="1013532"/>
                  </a:lnTo>
                  <a:lnTo>
                    <a:pt x="6615504" y="1021407"/>
                  </a:lnTo>
                  <a:lnTo>
                    <a:pt x="6562403" y="1023587"/>
                  </a:lnTo>
                  <a:lnTo>
                    <a:pt x="6513305" y="1020073"/>
                  </a:lnTo>
                  <a:lnTo>
                    <a:pt x="6468207" y="1010864"/>
                  </a:lnTo>
                  <a:lnTo>
                    <a:pt x="6417985" y="992025"/>
                  </a:lnTo>
                  <a:lnTo>
                    <a:pt x="6375057" y="965652"/>
                  </a:lnTo>
                  <a:lnTo>
                    <a:pt x="6339424" y="931742"/>
                  </a:lnTo>
                  <a:lnTo>
                    <a:pt x="6311087" y="890298"/>
                  </a:lnTo>
                  <a:lnTo>
                    <a:pt x="6293926" y="852204"/>
                  </a:lnTo>
                  <a:lnTo>
                    <a:pt x="6281946" y="810262"/>
                  </a:lnTo>
                  <a:lnTo>
                    <a:pt x="6275148" y="764473"/>
                  </a:lnTo>
                  <a:lnTo>
                    <a:pt x="6273531" y="714835"/>
                  </a:lnTo>
                  <a:lnTo>
                    <a:pt x="6277097" y="661350"/>
                  </a:lnTo>
                  <a:lnTo>
                    <a:pt x="6293450" y="590004"/>
                  </a:lnTo>
                  <a:lnTo>
                    <a:pt x="6324553" y="532447"/>
                  </a:lnTo>
                  <a:lnTo>
                    <a:pt x="6367201" y="487074"/>
                  </a:lnTo>
                  <a:lnTo>
                    <a:pt x="6418185" y="452283"/>
                  </a:lnTo>
                  <a:lnTo>
                    <a:pt x="6474300" y="426951"/>
                  </a:lnTo>
                  <a:lnTo>
                    <a:pt x="6532338" y="409957"/>
                  </a:lnTo>
                  <a:lnTo>
                    <a:pt x="6588934" y="400016"/>
                  </a:lnTo>
                  <a:lnTo>
                    <a:pt x="6640719" y="395848"/>
                  </a:lnTo>
                  <a:lnTo>
                    <a:pt x="6664007" y="395607"/>
                  </a:lnTo>
                  <a:lnTo>
                    <a:pt x="6684489" y="396169"/>
                  </a:lnTo>
                  <a:lnTo>
                    <a:pt x="6702165" y="397531"/>
                  </a:lnTo>
                  <a:lnTo>
                    <a:pt x="6717035" y="399696"/>
                  </a:lnTo>
                  <a:lnTo>
                    <a:pt x="6717717" y="377611"/>
                  </a:lnTo>
                  <a:lnTo>
                    <a:pt x="6718478" y="354964"/>
                  </a:lnTo>
                  <a:lnTo>
                    <a:pt x="6719320" y="331757"/>
                  </a:lnTo>
                  <a:lnTo>
                    <a:pt x="6720242" y="307988"/>
                  </a:lnTo>
                  <a:lnTo>
                    <a:pt x="6721164" y="283659"/>
                  </a:lnTo>
                  <a:lnTo>
                    <a:pt x="6722006" y="258768"/>
                  </a:lnTo>
                  <a:lnTo>
                    <a:pt x="6722768" y="233316"/>
                  </a:lnTo>
                  <a:lnTo>
                    <a:pt x="6723449" y="207303"/>
                  </a:lnTo>
                  <a:lnTo>
                    <a:pt x="6723889" y="193274"/>
                  </a:lnTo>
                  <a:lnTo>
                    <a:pt x="6723929" y="179406"/>
                  </a:lnTo>
                  <a:lnTo>
                    <a:pt x="6723569" y="165698"/>
                  </a:lnTo>
                  <a:lnTo>
                    <a:pt x="6722807" y="152150"/>
                  </a:lnTo>
                  <a:lnTo>
                    <a:pt x="6722286" y="138843"/>
                  </a:lnTo>
                  <a:lnTo>
                    <a:pt x="6726014" y="100845"/>
                  </a:lnTo>
                  <a:lnTo>
                    <a:pt x="6745854" y="53709"/>
                  </a:lnTo>
                  <a:lnTo>
                    <a:pt x="6780044" y="23247"/>
                  </a:lnTo>
                  <a:lnTo>
                    <a:pt x="6831469" y="5130"/>
                  </a:lnTo>
                  <a:lnTo>
                    <a:pt x="6882453" y="0"/>
                  </a:lnTo>
                  <a:lnTo>
                    <a:pt x="6908788" y="801"/>
                  </a:lnTo>
                  <a:lnTo>
                    <a:pt x="6957366" y="11062"/>
                  </a:lnTo>
                  <a:lnTo>
                    <a:pt x="6996646" y="34149"/>
                  </a:lnTo>
                  <a:lnTo>
                    <a:pt x="7020936" y="83690"/>
                  </a:lnTo>
                  <a:lnTo>
                    <a:pt x="7024624" y="136919"/>
                  </a:lnTo>
                  <a:lnTo>
                    <a:pt x="7025265" y="202333"/>
                  </a:lnTo>
                  <a:lnTo>
                    <a:pt x="7024864" y="239368"/>
                  </a:lnTo>
                  <a:lnTo>
                    <a:pt x="7023983" y="278608"/>
                  </a:lnTo>
                  <a:lnTo>
                    <a:pt x="7022620" y="318089"/>
                  </a:lnTo>
                  <a:lnTo>
                    <a:pt x="7020776" y="357810"/>
                  </a:lnTo>
                  <a:lnTo>
                    <a:pt x="7018451" y="397772"/>
                  </a:lnTo>
                  <a:lnTo>
                    <a:pt x="7016126" y="437733"/>
                  </a:lnTo>
                  <a:lnTo>
                    <a:pt x="7014283" y="477455"/>
                  </a:lnTo>
                  <a:lnTo>
                    <a:pt x="7012920" y="516935"/>
                  </a:lnTo>
                  <a:lnTo>
                    <a:pt x="7012038" y="556175"/>
                  </a:lnTo>
                  <a:lnTo>
                    <a:pt x="7013161" y="618783"/>
                  </a:lnTo>
                  <a:lnTo>
                    <a:pt x="7013962" y="675780"/>
                  </a:lnTo>
                  <a:lnTo>
                    <a:pt x="7014443" y="727164"/>
                  </a:lnTo>
                  <a:lnTo>
                    <a:pt x="7014603" y="772938"/>
                  </a:lnTo>
                  <a:lnTo>
                    <a:pt x="7014483" y="813661"/>
                  </a:lnTo>
                  <a:lnTo>
                    <a:pt x="7013521" y="881640"/>
                  </a:lnTo>
                  <a:lnTo>
                    <a:pt x="7011517" y="932464"/>
                  </a:lnTo>
                  <a:lnTo>
                    <a:pt x="7007990" y="970942"/>
                  </a:lnTo>
                  <a:lnTo>
                    <a:pt x="6994562" y="1015834"/>
                  </a:lnTo>
                  <a:lnTo>
                    <a:pt x="6955963" y="1044092"/>
                  </a:lnTo>
                  <a:lnTo>
                    <a:pt x="6917164" y="1056597"/>
                  </a:lnTo>
                  <a:lnTo>
                    <a:pt x="6894037" y="1061527"/>
                  </a:lnTo>
                  <a:close/>
                </a:path>
              </a:pathLst>
            </a:custGeom>
            <a:ln w="43507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00946" y="729339"/>
              <a:ext cx="248845" cy="23614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121392" y="426990"/>
              <a:ext cx="720725" cy="788035"/>
            </a:xfrm>
            <a:custGeom>
              <a:avLst/>
              <a:gdLst/>
              <a:ahLst/>
              <a:cxnLst/>
              <a:rect l="l" t="t" r="r" b="b"/>
              <a:pathLst>
                <a:path w="720725" h="788035">
                  <a:moveTo>
                    <a:pt x="214518" y="757947"/>
                  </a:moveTo>
                  <a:lnTo>
                    <a:pt x="173795" y="738067"/>
                  </a:lnTo>
                  <a:lnTo>
                    <a:pt x="137560" y="714338"/>
                  </a:lnTo>
                  <a:lnTo>
                    <a:pt x="105816" y="686762"/>
                  </a:lnTo>
                  <a:lnTo>
                    <a:pt x="78560" y="655338"/>
                  </a:lnTo>
                  <a:lnTo>
                    <a:pt x="55553" y="621068"/>
                  </a:lnTo>
                  <a:lnTo>
                    <a:pt x="36554" y="584954"/>
                  </a:lnTo>
                  <a:lnTo>
                    <a:pt x="21564" y="546997"/>
                  </a:lnTo>
                  <a:lnTo>
                    <a:pt x="10582" y="507195"/>
                  </a:lnTo>
                  <a:lnTo>
                    <a:pt x="3447" y="466312"/>
                  </a:lnTo>
                  <a:lnTo>
                    <a:pt x="0" y="425108"/>
                  </a:lnTo>
                  <a:lnTo>
                    <a:pt x="240" y="383583"/>
                  </a:lnTo>
                  <a:lnTo>
                    <a:pt x="4168" y="341737"/>
                  </a:lnTo>
                  <a:lnTo>
                    <a:pt x="11663" y="300413"/>
                  </a:lnTo>
                  <a:lnTo>
                    <a:pt x="22606" y="260451"/>
                  </a:lnTo>
                  <a:lnTo>
                    <a:pt x="36995" y="221853"/>
                  </a:lnTo>
                  <a:lnTo>
                    <a:pt x="54831" y="184617"/>
                  </a:lnTo>
                  <a:lnTo>
                    <a:pt x="75834" y="149585"/>
                  </a:lnTo>
                  <a:lnTo>
                    <a:pt x="99723" y="117600"/>
                  </a:lnTo>
                  <a:lnTo>
                    <a:pt x="126498" y="88661"/>
                  </a:lnTo>
                  <a:lnTo>
                    <a:pt x="156159" y="62768"/>
                  </a:lnTo>
                  <a:lnTo>
                    <a:pt x="188665" y="40723"/>
                  </a:lnTo>
                  <a:lnTo>
                    <a:pt x="223977" y="23327"/>
                  </a:lnTo>
                  <a:lnTo>
                    <a:pt x="262095" y="10581"/>
                  </a:lnTo>
                  <a:lnTo>
                    <a:pt x="303018" y="2485"/>
                  </a:lnTo>
                  <a:lnTo>
                    <a:pt x="346467" y="0"/>
                  </a:lnTo>
                  <a:lnTo>
                    <a:pt x="392160" y="4088"/>
                  </a:lnTo>
                  <a:lnTo>
                    <a:pt x="440098" y="14750"/>
                  </a:lnTo>
                  <a:lnTo>
                    <a:pt x="490280" y="31985"/>
                  </a:lnTo>
                  <a:lnTo>
                    <a:pt x="527116" y="49501"/>
                  </a:lnTo>
                  <a:lnTo>
                    <a:pt x="560664" y="69982"/>
                  </a:lnTo>
                  <a:lnTo>
                    <a:pt x="590926" y="93430"/>
                  </a:lnTo>
                  <a:lnTo>
                    <a:pt x="641630" y="148543"/>
                  </a:lnTo>
                  <a:lnTo>
                    <a:pt x="679467" y="210750"/>
                  </a:lnTo>
                  <a:lnTo>
                    <a:pt x="704639" y="278849"/>
                  </a:lnTo>
                  <a:lnTo>
                    <a:pt x="718107" y="349714"/>
                  </a:lnTo>
                  <a:lnTo>
                    <a:pt x="720511" y="385988"/>
                  </a:lnTo>
                  <a:lnTo>
                    <a:pt x="720150" y="422222"/>
                  </a:lnTo>
                  <a:lnTo>
                    <a:pt x="711492" y="492766"/>
                  </a:lnTo>
                  <a:lnTo>
                    <a:pt x="691251" y="560945"/>
                  </a:lnTo>
                  <a:lnTo>
                    <a:pt x="657261" y="624114"/>
                  </a:lnTo>
                  <a:lnTo>
                    <a:pt x="610246" y="680629"/>
                  </a:lnTo>
                  <a:lnTo>
                    <a:pt x="552849" y="727124"/>
                  </a:lnTo>
                  <a:lnTo>
                    <a:pt x="486072" y="762437"/>
                  </a:lnTo>
                  <a:lnTo>
                    <a:pt x="413284" y="782958"/>
                  </a:lnTo>
                  <a:lnTo>
                    <a:pt x="374845" y="787448"/>
                  </a:lnTo>
                  <a:lnTo>
                    <a:pt x="335485" y="787528"/>
                  </a:lnTo>
                  <a:lnTo>
                    <a:pt x="295643" y="782638"/>
                  </a:lnTo>
                  <a:lnTo>
                    <a:pt x="255321" y="772778"/>
                  </a:lnTo>
                  <a:lnTo>
                    <a:pt x="214518" y="757947"/>
                  </a:lnTo>
                  <a:close/>
                </a:path>
                <a:path w="720725" h="788035">
                  <a:moveTo>
                    <a:pt x="276083" y="459097"/>
                  </a:moveTo>
                  <a:lnTo>
                    <a:pt x="289230" y="496934"/>
                  </a:lnTo>
                  <a:lnTo>
                    <a:pt x="310714" y="530924"/>
                  </a:lnTo>
                  <a:lnTo>
                    <a:pt x="355325" y="563871"/>
                  </a:lnTo>
                  <a:lnTo>
                    <a:pt x="372921" y="568120"/>
                  </a:lnTo>
                  <a:lnTo>
                    <a:pt x="391399" y="567959"/>
                  </a:lnTo>
                  <a:lnTo>
                    <a:pt x="429557" y="551285"/>
                  </a:lnTo>
                  <a:lnTo>
                    <a:pt x="462905" y="519380"/>
                  </a:lnTo>
                  <a:lnTo>
                    <a:pt x="483747" y="484749"/>
                  </a:lnTo>
                  <a:lnTo>
                    <a:pt x="496253" y="445469"/>
                  </a:lnTo>
                  <a:lnTo>
                    <a:pt x="502346" y="404425"/>
                  </a:lnTo>
                  <a:lnTo>
                    <a:pt x="503107" y="383422"/>
                  </a:lnTo>
                  <a:lnTo>
                    <a:pt x="502466" y="362660"/>
                  </a:lnTo>
                  <a:lnTo>
                    <a:pt x="497335" y="323540"/>
                  </a:lnTo>
                  <a:lnTo>
                    <a:pt x="485310" y="281615"/>
                  </a:lnTo>
                  <a:lnTo>
                    <a:pt x="465109" y="245020"/>
                  </a:lnTo>
                  <a:lnTo>
                    <a:pt x="435769" y="214117"/>
                  </a:lnTo>
                  <a:lnTo>
                    <a:pt x="399575" y="196561"/>
                  </a:lnTo>
                  <a:lnTo>
                    <a:pt x="386389" y="194877"/>
                  </a:lnTo>
                  <a:lnTo>
                    <a:pt x="372841" y="195920"/>
                  </a:lnTo>
                  <a:lnTo>
                    <a:pt x="331236" y="219247"/>
                  </a:lnTo>
                  <a:lnTo>
                    <a:pt x="304622" y="251954"/>
                  </a:lnTo>
                  <a:lnTo>
                    <a:pt x="286344" y="291074"/>
                  </a:lnTo>
                  <a:lnTo>
                    <a:pt x="275442" y="333881"/>
                  </a:lnTo>
                  <a:lnTo>
                    <a:pt x="270953" y="377651"/>
                  </a:lnTo>
                  <a:lnTo>
                    <a:pt x="270793" y="399335"/>
                  </a:lnTo>
                  <a:lnTo>
                    <a:pt x="271594" y="420138"/>
                  </a:lnTo>
                  <a:lnTo>
                    <a:pt x="273357" y="440058"/>
                  </a:lnTo>
                  <a:lnTo>
                    <a:pt x="276083" y="459097"/>
                  </a:lnTo>
                  <a:close/>
                </a:path>
              </a:pathLst>
            </a:custGeom>
            <a:ln w="43507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307" y="141418"/>
              <a:ext cx="17579574" cy="807242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550258" y="1434003"/>
            <a:ext cx="207772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130" dirty="0">
                <a:solidFill>
                  <a:srgbClr val="FF0000"/>
                </a:solidFill>
                <a:latin typeface="Arial Black" panose="020B0A04020102020204"/>
                <a:cs typeface="Arial Black" panose="020B0A04020102020204"/>
              </a:rPr>
              <a:t>3ºA</a:t>
            </a:r>
            <a:r>
              <a:rPr sz="2900" spc="-26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229" dirty="0">
                <a:solidFill>
                  <a:srgbClr val="FF0000"/>
                </a:solidFill>
                <a:latin typeface="Arial Black" panose="020B0A04020102020204"/>
                <a:cs typeface="Arial Black" panose="020B0A04020102020204"/>
              </a:rPr>
              <a:t>(Teresa</a:t>
            </a:r>
            <a:endParaRPr sz="2900" dirty="0">
              <a:solidFill>
                <a:srgbClr val="FF0000"/>
              </a:solidFill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51532" y="1901362"/>
            <a:ext cx="3517968" cy="4645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6000"/>
              </a:lnSpc>
              <a:spcBef>
                <a:spcPts val="100"/>
              </a:spcBef>
            </a:pPr>
            <a:r>
              <a:rPr sz="2900" spc="-55" dirty="0">
                <a:solidFill>
                  <a:srgbClr val="FF0000"/>
                </a:solidFill>
                <a:latin typeface="Arial Black" panose="020B0A04020102020204"/>
                <a:cs typeface="Arial Black" panose="020B0A04020102020204"/>
              </a:rPr>
              <a:t>Álvarez) </a:t>
            </a:r>
            <a:r>
              <a:rPr sz="2900" spc="-140" dirty="0">
                <a:latin typeface="Arial Black" panose="020B0A04020102020204"/>
                <a:cs typeface="Arial Black" panose="020B0A04020102020204"/>
              </a:rPr>
              <a:t>Matemáticas, </a:t>
            </a:r>
            <a:r>
              <a:rPr sz="2900" spc="-215" dirty="0">
                <a:latin typeface="Arial Black" panose="020B0A04020102020204"/>
                <a:cs typeface="Arial Black" panose="020B0A04020102020204"/>
              </a:rPr>
              <a:t>lengua</a:t>
            </a:r>
            <a:r>
              <a:rPr sz="2900" spc="-254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114" dirty="0">
                <a:latin typeface="Arial Black" panose="020B0A04020102020204"/>
                <a:cs typeface="Arial Black" panose="020B0A04020102020204"/>
              </a:rPr>
              <a:t>y</a:t>
            </a:r>
            <a:r>
              <a:rPr sz="2900" spc="-254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20" dirty="0">
                <a:latin typeface="Arial Black" panose="020B0A04020102020204"/>
                <a:cs typeface="Arial Black" panose="020B0A04020102020204"/>
              </a:rPr>
              <a:t>MAE: </a:t>
            </a:r>
            <a:r>
              <a:rPr sz="2900" spc="-95" dirty="0">
                <a:latin typeface="Verdana" panose="020B0604030504040204"/>
                <a:cs typeface="Verdana" panose="020B0604030504040204"/>
              </a:rPr>
              <a:t>Teresa</a:t>
            </a:r>
            <a:r>
              <a:rPr sz="2900" spc="-265" dirty="0">
                <a:latin typeface="Verdana" panose="020B0604030504040204"/>
                <a:cs typeface="Verdana" panose="020B0604030504040204"/>
              </a:rPr>
              <a:t> </a:t>
            </a:r>
            <a:r>
              <a:rPr sz="2900" spc="-10" dirty="0">
                <a:latin typeface="Verdana" panose="020B0604030504040204"/>
                <a:cs typeface="Verdana" panose="020B0604030504040204"/>
              </a:rPr>
              <a:t>Álvarez </a:t>
            </a:r>
            <a:r>
              <a:rPr sz="2900" spc="-170" dirty="0">
                <a:latin typeface="Arial Black" panose="020B0A04020102020204"/>
                <a:cs typeface="Arial Black" panose="020B0A04020102020204"/>
              </a:rPr>
              <a:t>Natural</a:t>
            </a:r>
            <a:r>
              <a:rPr sz="2900" spc="-23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114" dirty="0">
                <a:latin typeface="Arial Black" panose="020B0A04020102020204"/>
                <a:cs typeface="Arial Black" panose="020B0A04020102020204"/>
              </a:rPr>
              <a:t>Science, </a:t>
            </a:r>
            <a:r>
              <a:rPr sz="2900" spc="-229" dirty="0">
                <a:latin typeface="Arial Black" panose="020B0A04020102020204"/>
                <a:cs typeface="Arial Black" panose="020B0A04020102020204"/>
              </a:rPr>
              <a:t>Social </a:t>
            </a:r>
            <a:r>
              <a:rPr sz="2900" spc="-250" dirty="0">
                <a:latin typeface="Arial Black" panose="020B0A04020102020204"/>
                <a:cs typeface="Arial Black" panose="020B0A04020102020204"/>
              </a:rPr>
              <a:t>Science,</a:t>
            </a:r>
            <a:r>
              <a:rPr sz="2900" spc="-229" dirty="0">
                <a:latin typeface="Arial Black" panose="020B0A04020102020204"/>
                <a:cs typeface="Arial Black" panose="020B0A04020102020204"/>
              </a:rPr>
              <a:t> </a:t>
            </a:r>
            <a:r>
              <a:rPr lang="es-ES" sz="2900" spc="-265" dirty="0">
                <a:latin typeface="Arial Black" panose="020B0A04020102020204"/>
                <a:cs typeface="Arial Black" panose="020B0A04020102020204"/>
              </a:rPr>
              <a:t>Reading </a:t>
            </a:r>
            <a:endParaRPr lang="es-ES" sz="2900" spc="-105" dirty="0">
              <a:latin typeface="Arial Black" panose="020B0A04020102020204"/>
              <a:cs typeface="Arial Black" panose="020B0A04020102020204"/>
            </a:endParaRPr>
          </a:p>
          <a:p>
            <a:pPr marL="12065" marR="5080" indent="-635" algn="ctr">
              <a:lnSpc>
                <a:spcPct val="116000"/>
              </a:lnSpc>
              <a:spcBef>
                <a:spcPts val="100"/>
              </a:spcBef>
            </a:pPr>
            <a:r>
              <a:rPr lang="es-ES" sz="2900" spc="-60" dirty="0">
                <a:latin typeface="Verdana" panose="020B0604030504040204"/>
                <a:cs typeface="Arial Black" panose="020B0A04020102020204"/>
              </a:rPr>
              <a:t>Sonia Pérez</a:t>
            </a:r>
            <a:r>
              <a:rPr sz="2900" spc="-25" dirty="0">
                <a:latin typeface="Verdana" panose="020B0604030504040204"/>
                <a:cs typeface="Verdana" panose="020B0604030504040204"/>
              </a:rPr>
              <a:t> </a:t>
            </a:r>
            <a:endParaRPr lang="es-ES" sz="2900" b="1" spc="-150" dirty="0">
              <a:latin typeface="Arial Black" panose="020B0A04020102020204"/>
              <a:cs typeface="Arial Black" panose="020B0A04020102020204"/>
            </a:endParaRPr>
          </a:p>
          <a:p>
            <a:pPr marL="12065" marR="5080" indent="-635" algn="ctr">
              <a:lnSpc>
                <a:spcPct val="116000"/>
              </a:lnSpc>
              <a:spcBef>
                <a:spcPts val="100"/>
              </a:spcBef>
            </a:pPr>
            <a:endParaRPr sz="2900" b="1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94194" y="1371369"/>
            <a:ext cx="3195955" cy="4619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0040" marR="312420" algn="ctr">
              <a:lnSpc>
                <a:spcPct val="116000"/>
              </a:lnSpc>
              <a:spcBef>
                <a:spcPts val="100"/>
              </a:spcBef>
            </a:pPr>
            <a:r>
              <a:rPr sz="2900" spc="-130" dirty="0">
                <a:solidFill>
                  <a:srgbClr val="00B050"/>
                </a:solidFill>
                <a:latin typeface="Arial Black" panose="020B0A04020102020204"/>
                <a:cs typeface="Arial Black" panose="020B0A04020102020204"/>
              </a:rPr>
              <a:t>3ºB</a:t>
            </a:r>
            <a:r>
              <a:rPr sz="2900" spc="-254" dirty="0">
                <a:solidFill>
                  <a:srgbClr val="00B050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155" dirty="0">
                <a:solidFill>
                  <a:srgbClr val="00B050"/>
                </a:solidFill>
                <a:latin typeface="Arial Black" panose="020B0A04020102020204"/>
                <a:cs typeface="Arial Black" panose="020B0A04020102020204"/>
              </a:rPr>
              <a:t>(</a:t>
            </a:r>
            <a:r>
              <a:rPr lang="es-ES" sz="2900" spc="-155" dirty="0">
                <a:solidFill>
                  <a:srgbClr val="00B050"/>
                </a:solidFill>
                <a:latin typeface="Arial Black" panose="020B0A04020102020204"/>
                <a:cs typeface="Arial Black" panose="020B0A04020102020204"/>
              </a:rPr>
              <a:t>Sonia Pérez</a:t>
            </a:r>
            <a:r>
              <a:rPr sz="2900" spc="-20" dirty="0">
                <a:solidFill>
                  <a:srgbClr val="00B050"/>
                </a:solidFill>
                <a:latin typeface="Arial Black" panose="020B0A04020102020204"/>
                <a:cs typeface="Arial Black" panose="020B0A04020102020204"/>
              </a:rPr>
              <a:t>)</a:t>
            </a:r>
            <a:endParaRPr sz="2900" dirty="0">
              <a:solidFill>
                <a:srgbClr val="00B050"/>
              </a:solidFill>
              <a:latin typeface="Arial Black" panose="020B0A04020102020204"/>
              <a:cs typeface="Arial Black" panose="020B0A04020102020204"/>
            </a:endParaRPr>
          </a:p>
          <a:p>
            <a:pPr marL="12700" marR="5080" algn="ctr">
              <a:lnSpc>
                <a:spcPct val="116000"/>
              </a:lnSpc>
            </a:pPr>
            <a:r>
              <a:rPr sz="2900" spc="-235" dirty="0">
                <a:latin typeface="Arial Black" panose="020B0A04020102020204"/>
                <a:cs typeface="Arial Black" panose="020B0A04020102020204"/>
              </a:rPr>
              <a:t>Lengua,</a:t>
            </a:r>
            <a:r>
              <a:rPr sz="2900" spc="-25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10" dirty="0">
                <a:latin typeface="Arial Black" panose="020B0A04020102020204"/>
                <a:cs typeface="Arial Black" panose="020B0A04020102020204"/>
              </a:rPr>
              <a:t>Natural </a:t>
            </a:r>
            <a:r>
              <a:rPr sz="2900" spc="-250" dirty="0">
                <a:latin typeface="Arial Black" panose="020B0A04020102020204"/>
                <a:cs typeface="Arial Black" panose="020B0A04020102020204"/>
              </a:rPr>
              <a:t>Science,</a:t>
            </a:r>
            <a:r>
              <a:rPr sz="2900" spc="-22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50" dirty="0">
                <a:latin typeface="Arial Black" panose="020B0A04020102020204"/>
                <a:cs typeface="Arial Black" panose="020B0A04020102020204"/>
              </a:rPr>
              <a:t>Social </a:t>
            </a:r>
            <a:r>
              <a:rPr sz="2900" spc="-250" dirty="0">
                <a:latin typeface="Arial Black" panose="020B0A04020102020204"/>
                <a:cs typeface="Arial Black" panose="020B0A04020102020204"/>
              </a:rPr>
              <a:t>Science,</a:t>
            </a:r>
            <a:r>
              <a:rPr sz="2900" spc="-24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180" dirty="0">
                <a:latin typeface="Arial Black" panose="020B0A04020102020204"/>
                <a:cs typeface="Arial Black" panose="020B0A04020102020204"/>
              </a:rPr>
              <a:t>MAE </a:t>
            </a:r>
            <a:r>
              <a:rPr sz="2900" spc="-114" dirty="0">
                <a:latin typeface="Arial Black" panose="020B0A04020102020204"/>
                <a:cs typeface="Arial Black" panose="020B0A04020102020204"/>
              </a:rPr>
              <a:t>y</a:t>
            </a:r>
            <a:r>
              <a:rPr sz="2900" spc="-245" dirty="0">
                <a:latin typeface="Arial Black" panose="020B0A04020102020204"/>
                <a:cs typeface="Arial Black" panose="020B0A04020102020204"/>
              </a:rPr>
              <a:t> </a:t>
            </a:r>
            <a:r>
              <a:rPr lang="es-ES" sz="2900" spc="-225" dirty="0">
                <a:latin typeface="Arial Black" panose="020B0A04020102020204"/>
                <a:cs typeface="Arial Black" panose="020B0A04020102020204"/>
              </a:rPr>
              <a:t>R</a:t>
            </a:r>
            <a:r>
              <a:rPr sz="2900" spc="-225" dirty="0" err="1">
                <a:latin typeface="Arial Black" panose="020B0A04020102020204"/>
                <a:cs typeface="Arial Black" panose="020B0A04020102020204"/>
              </a:rPr>
              <a:t>eading</a:t>
            </a:r>
            <a:r>
              <a:rPr sz="2900" spc="-225" dirty="0">
                <a:latin typeface="Arial Black" panose="020B0A04020102020204"/>
                <a:cs typeface="Arial Black" panose="020B0A04020102020204"/>
              </a:rPr>
              <a:t>:</a:t>
            </a:r>
            <a:r>
              <a:rPr lang="es-ES" sz="2900" spc="-225" dirty="0">
                <a:latin typeface="Arial Black" panose="020B0A04020102020204"/>
                <a:cs typeface="Arial Black" panose="020B0A04020102020204"/>
              </a:rPr>
              <a:t> </a:t>
            </a:r>
          </a:p>
          <a:p>
            <a:pPr marL="12700" marR="5080" algn="ctr">
              <a:lnSpc>
                <a:spcPct val="116000"/>
              </a:lnSpc>
            </a:pPr>
            <a:r>
              <a:rPr lang="es-ES" sz="2900" spc="-60" dirty="0">
                <a:latin typeface="Verdana" panose="020B0604030504040204"/>
                <a:cs typeface="Arial Black" panose="020B0A04020102020204"/>
              </a:rPr>
              <a:t>Sonia Pérez</a:t>
            </a:r>
            <a:r>
              <a:rPr lang="es-ES" sz="2900" spc="-25" dirty="0">
                <a:latin typeface="Verdana" panose="020B0604030504040204"/>
                <a:cs typeface="Verdana" panose="020B0604030504040204"/>
              </a:rPr>
              <a:t> </a:t>
            </a:r>
            <a:endParaRPr lang="es-ES" sz="2900" b="1" spc="-150" dirty="0">
              <a:latin typeface="Arial Black" panose="020B0A04020102020204"/>
              <a:cs typeface="Arial Black" panose="020B0A04020102020204"/>
            </a:endParaRPr>
          </a:p>
          <a:p>
            <a:pPr marL="12700" marR="5080" algn="ctr">
              <a:lnSpc>
                <a:spcPct val="116000"/>
              </a:lnSpc>
            </a:pPr>
            <a:r>
              <a:rPr sz="2900" spc="-140" dirty="0" err="1">
                <a:latin typeface="Arial Black" panose="020B0A04020102020204"/>
                <a:cs typeface="Arial Black" panose="020B0A04020102020204"/>
              </a:rPr>
              <a:t>Matemáticas</a:t>
            </a:r>
            <a:r>
              <a:rPr sz="2900" spc="-140" dirty="0">
                <a:latin typeface="Arial Black" panose="020B0A04020102020204"/>
                <a:cs typeface="Arial Black" panose="020B0A04020102020204"/>
              </a:rPr>
              <a:t>, </a:t>
            </a:r>
            <a:r>
              <a:rPr sz="2900" spc="-95" dirty="0">
                <a:latin typeface="Verdana" panose="020B0604030504040204"/>
                <a:cs typeface="Verdana" panose="020B0604030504040204"/>
              </a:rPr>
              <a:t>Teresa</a:t>
            </a:r>
            <a:r>
              <a:rPr sz="2900" spc="-265" dirty="0">
                <a:latin typeface="Verdana" panose="020B0604030504040204"/>
                <a:cs typeface="Verdana" panose="020B0604030504040204"/>
              </a:rPr>
              <a:t> </a:t>
            </a:r>
            <a:r>
              <a:rPr sz="2900" spc="-10" dirty="0">
                <a:latin typeface="Verdana" panose="020B0604030504040204"/>
                <a:cs typeface="Verdana" panose="020B0604030504040204"/>
              </a:rPr>
              <a:t>Álvarez</a:t>
            </a:r>
            <a:endParaRPr sz="29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214843" y="1380372"/>
            <a:ext cx="3232785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065" marR="131445" indent="-635" algn="ctr">
              <a:lnSpc>
                <a:spcPct val="116000"/>
              </a:lnSpc>
              <a:spcBef>
                <a:spcPts val="100"/>
              </a:spcBef>
            </a:pPr>
            <a:r>
              <a:rPr sz="2900" spc="-120" dirty="0">
                <a:solidFill>
                  <a:srgbClr val="7030A0"/>
                </a:solidFill>
                <a:latin typeface="Arial Black" panose="020B0A04020102020204"/>
                <a:cs typeface="Arial Black" panose="020B0A04020102020204"/>
              </a:rPr>
              <a:t>3ºC</a:t>
            </a:r>
            <a:r>
              <a:rPr sz="2900" spc="-265" dirty="0">
                <a:solidFill>
                  <a:srgbClr val="7030A0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45" dirty="0">
                <a:solidFill>
                  <a:srgbClr val="7030A0"/>
                </a:solidFill>
                <a:latin typeface="Arial Black" panose="020B0A04020102020204"/>
                <a:cs typeface="Arial Black" panose="020B0A04020102020204"/>
              </a:rPr>
              <a:t>(</a:t>
            </a:r>
            <a:r>
              <a:rPr lang="es-ES" sz="2900" spc="-45" dirty="0">
                <a:solidFill>
                  <a:srgbClr val="7030A0"/>
                </a:solidFill>
                <a:latin typeface="Arial Black" panose="020B0A04020102020204"/>
                <a:cs typeface="Arial Black" panose="020B0A04020102020204"/>
              </a:rPr>
              <a:t>Susana Pérez</a:t>
            </a:r>
            <a:r>
              <a:rPr sz="2900" spc="-85" dirty="0">
                <a:solidFill>
                  <a:srgbClr val="7030A0"/>
                </a:solidFill>
                <a:latin typeface="Arial Black" panose="020B0A04020102020204"/>
                <a:cs typeface="Arial Black" panose="020B0A04020102020204"/>
              </a:rPr>
              <a:t>)</a:t>
            </a:r>
            <a:endParaRPr lang="es-ES" sz="2900" spc="-85" dirty="0">
              <a:solidFill>
                <a:srgbClr val="7030A0"/>
              </a:solidFill>
              <a:latin typeface="Arial Black" panose="020B0A04020102020204"/>
              <a:cs typeface="Arial Black" panose="020B0A04020102020204"/>
            </a:endParaRPr>
          </a:p>
          <a:p>
            <a:pPr marL="139065" marR="131445" indent="-635" algn="ctr">
              <a:lnSpc>
                <a:spcPct val="116000"/>
              </a:lnSpc>
              <a:spcBef>
                <a:spcPts val="100"/>
              </a:spcBef>
            </a:pPr>
            <a:r>
              <a:rPr sz="2900" spc="-8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90" dirty="0">
                <a:latin typeface="Arial Black" panose="020B0A04020102020204"/>
                <a:cs typeface="Arial Black" panose="020B0A04020102020204"/>
              </a:rPr>
              <a:t>Lengua, </a:t>
            </a:r>
            <a:r>
              <a:rPr sz="2900" spc="-140" dirty="0">
                <a:latin typeface="Arial Black" panose="020B0A04020102020204"/>
                <a:cs typeface="Arial Black" panose="020B0A04020102020204"/>
              </a:rPr>
              <a:t>Matemáticas, </a:t>
            </a:r>
            <a:r>
              <a:rPr sz="2900" spc="-170" dirty="0">
                <a:latin typeface="Arial Black" panose="020B0A04020102020204"/>
                <a:cs typeface="Arial Black" panose="020B0A04020102020204"/>
              </a:rPr>
              <a:t>Natural</a:t>
            </a:r>
            <a:r>
              <a:rPr sz="2900" spc="-23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229" dirty="0">
                <a:latin typeface="Arial Black" panose="020B0A04020102020204"/>
                <a:cs typeface="Arial Black" panose="020B0A04020102020204"/>
              </a:rPr>
              <a:t>Science, Social</a:t>
            </a:r>
            <a:r>
              <a:rPr sz="2900" spc="-23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900" spc="-114" dirty="0">
                <a:latin typeface="Arial Black" panose="020B0A04020102020204"/>
                <a:cs typeface="Arial Black" panose="020B0A04020102020204"/>
              </a:rPr>
              <a:t>Science,</a:t>
            </a:r>
            <a:r>
              <a:rPr lang="es-ES" sz="2900" spc="-114" dirty="0">
                <a:latin typeface="Arial Black" panose="020B0A04020102020204"/>
                <a:cs typeface="Arial Black" panose="020B0A04020102020204"/>
              </a:rPr>
              <a:t> MAE y</a:t>
            </a:r>
            <a:r>
              <a:rPr sz="2900" spc="-114" dirty="0">
                <a:latin typeface="Arial Black" panose="020B0A04020102020204"/>
                <a:cs typeface="Arial Black" panose="020B0A04020102020204"/>
              </a:rPr>
              <a:t> </a:t>
            </a:r>
            <a:r>
              <a:rPr lang="es-ES" sz="2900" spc="-229" dirty="0">
                <a:latin typeface="Arial Black" panose="020B0A04020102020204"/>
                <a:cs typeface="Arial Black" panose="020B0A04020102020204"/>
              </a:rPr>
              <a:t>R</a:t>
            </a:r>
            <a:r>
              <a:rPr sz="2900" spc="-229" dirty="0" err="1">
                <a:latin typeface="Arial Black" panose="020B0A04020102020204"/>
                <a:cs typeface="Arial Black" panose="020B0A04020102020204"/>
              </a:rPr>
              <a:t>eading</a:t>
            </a:r>
            <a:r>
              <a:rPr sz="2900" spc="-254" dirty="0">
                <a:latin typeface="Arial Black" panose="020B0A04020102020204"/>
                <a:cs typeface="Arial Black" panose="020B0A04020102020204"/>
              </a:rPr>
              <a:t> </a:t>
            </a:r>
            <a:endParaRPr sz="290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5166" y="6784507"/>
            <a:ext cx="16666210" cy="131189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3345"/>
              </a:lnSpc>
              <a:spcBef>
                <a:spcPts val="130"/>
              </a:spcBef>
            </a:pPr>
            <a:r>
              <a:rPr sz="2950" spc="-265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Música</a:t>
            </a:r>
            <a:r>
              <a:rPr sz="2950" spc="-265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: </a:t>
            </a:r>
            <a:r>
              <a:rPr sz="2950" spc="-125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Gemma</a:t>
            </a:r>
            <a:r>
              <a:rPr sz="2950" spc="-2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950" spc="-25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Martínez</a:t>
            </a:r>
            <a:r>
              <a:rPr sz="2950" spc="-2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950" spc="-235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E.Física:</a:t>
            </a:r>
            <a:r>
              <a:rPr sz="2950" spc="-240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lang="es-ES" sz="2950" spc="60" dirty="0">
                <a:solidFill>
                  <a:srgbClr val="242928"/>
                </a:solidFill>
                <a:latin typeface="Verdana" panose="020B0604030504040204"/>
                <a:cs typeface="Arial Black" panose="020B0A04020102020204"/>
              </a:rPr>
              <a:t>Elena Domínguez 3ºA y 3ºB, Mario Niño 3ºC</a:t>
            </a:r>
            <a:r>
              <a:rPr sz="2950" spc="-2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 </a:t>
            </a:r>
            <a:endParaRPr lang="es-ES" sz="2950" spc="-260" dirty="0">
              <a:solidFill>
                <a:srgbClr val="242928"/>
              </a:solidFill>
              <a:latin typeface="Verdana" panose="020B0604030504040204"/>
              <a:cs typeface="Verdana" panose="020B0604030504040204"/>
            </a:endParaRPr>
          </a:p>
          <a:p>
            <a:pPr algn="ctr">
              <a:lnSpc>
                <a:spcPts val="3345"/>
              </a:lnSpc>
              <a:spcBef>
                <a:spcPts val="130"/>
              </a:spcBef>
            </a:pPr>
            <a:r>
              <a:rPr sz="2950" spc="-180" dirty="0" err="1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Religión</a:t>
            </a:r>
            <a:r>
              <a:rPr sz="2950" spc="-180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:</a:t>
            </a:r>
            <a:r>
              <a:rPr sz="2950" spc="-240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 </a:t>
            </a:r>
            <a:r>
              <a:rPr sz="2950" spc="-65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Carmen</a:t>
            </a:r>
            <a:r>
              <a:rPr sz="2950" spc="-2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950" spc="-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Fernández</a:t>
            </a:r>
            <a:r>
              <a:rPr lang="es-ES" sz="2950" spc="-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lang="es-ES" sz="2950" b="1" spc="-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Art</a:t>
            </a:r>
            <a:r>
              <a:rPr lang="es-ES" sz="2950" spc="-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: Javier Berges</a:t>
            </a:r>
            <a:r>
              <a:rPr sz="2950" spc="-260" dirty="0">
                <a:solidFill>
                  <a:srgbClr val="242928"/>
                </a:solidFill>
                <a:latin typeface="Verdana" panose="020B0604030504040204"/>
                <a:cs typeface="Verdana" panose="020B0604030504040204"/>
              </a:rPr>
              <a:t> </a:t>
            </a:r>
            <a:endParaRPr lang="es-ES" sz="2950" spc="-260" dirty="0">
              <a:solidFill>
                <a:srgbClr val="242928"/>
              </a:solidFill>
              <a:latin typeface="Verdana" panose="020B0604030504040204"/>
              <a:cs typeface="Verdana" panose="020B0604030504040204"/>
            </a:endParaRPr>
          </a:p>
          <a:p>
            <a:pPr algn="ctr">
              <a:lnSpc>
                <a:spcPts val="3345"/>
              </a:lnSpc>
              <a:spcBef>
                <a:spcPts val="130"/>
              </a:spcBef>
            </a:pPr>
            <a:r>
              <a:rPr sz="2950" spc="-375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PT</a:t>
            </a:r>
            <a:r>
              <a:rPr lang="es-ES" sz="2950" spc="-375" dirty="0">
                <a:solidFill>
                  <a:srgbClr val="242928"/>
                </a:solidFill>
                <a:latin typeface="Verdana" panose="020B0604030504040204"/>
                <a:cs typeface="Arial Black" panose="020B0A04020102020204"/>
              </a:rPr>
              <a:t>,</a:t>
            </a:r>
            <a:r>
              <a:rPr lang="es-ES" sz="2950" dirty="0">
                <a:latin typeface="Verdana" panose="020B0604030504040204"/>
                <a:cs typeface="Verdana" panose="020B0604030504040204"/>
              </a:rPr>
              <a:t> </a:t>
            </a:r>
            <a:r>
              <a:rPr sz="2950" spc="-345" dirty="0">
                <a:solidFill>
                  <a:srgbClr val="242928"/>
                </a:solidFill>
                <a:latin typeface="Arial Black" panose="020B0A04020102020204"/>
                <a:cs typeface="Arial Black" panose="020B0A04020102020204"/>
              </a:rPr>
              <a:t>AL</a:t>
            </a:r>
            <a:r>
              <a:rPr lang="es-ES" sz="2950" spc="-345" dirty="0">
                <a:solidFill>
                  <a:srgbClr val="242928"/>
                </a:solidFill>
                <a:latin typeface="Verdana" panose="020B0604030504040204"/>
                <a:cs typeface="Arial Black" panose="020B0A04020102020204"/>
              </a:rPr>
              <a:t>, </a:t>
            </a:r>
            <a:r>
              <a:rPr lang="es-ES" sz="2950" b="1" spc="-345" dirty="0">
                <a:solidFill>
                  <a:srgbClr val="242928"/>
                </a:solidFill>
                <a:latin typeface="Verdana" panose="020B0604030504040204"/>
                <a:cs typeface="Arial Black" panose="020B0A04020102020204"/>
              </a:rPr>
              <a:t>Ampliación curricular y refuerzos </a:t>
            </a:r>
            <a:r>
              <a:rPr lang="es-ES" sz="2950" spc="-345" dirty="0">
                <a:solidFill>
                  <a:srgbClr val="242928"/>
                </a:solidFill>
                <a:latin typeface="Verdana" panose="020B0604030504040204"/>
                <a:cs typeface="Arial Black" panose="020B0A04020102020204"/>
              </a:rPr>
              <a:t>: según necesidades.</a:t>
            </a:r>
            <a:endParaRPr sz="2950" dirty="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6000" y="9139051"/>
            <a:ext cx="3738245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spc="-34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Reunión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54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General</a:t>
            </a:r>
            <a:r>
              <a:rPr sz="2650" spc="-15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1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44864" y="8610713"/>
            <a:ext cx="1218503" cy="12185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76960" y="8649012"/>
            <a:ext cx="1218503" cy="121850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05702" y="8649012"/>
            <a:ext cx="1218503" cy="12185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38601" y="8649012"/>
            <a:ext cx="1218503" cy="121850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871502" y="8583844"/>
            <a:ext cx="1218503" cy="121850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04403" y="8530105"/>
            <a:ext cx="1272239" cy="127223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5066422" y="9542554"/>
            <a:ext cx="2802255" cy="428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374390" y="723881"/>
            <a:ext cx="11539220" cy="14888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600" spc="805" dirty="0">
                <a:highlight>
                  <a:srgbClr val="800080"/>
                </a:highlight>
                <a:latin typeface="Comic Sans MS" panose="030F0702030302020204" pitchFamily="66" charset="0"/>
              </a:rPr>
              <a:t>Horas</a:t>
            </a:r>
            <a:r>
              <a:rPr sz="9600" spc="1375" dirty="0">
                <a:highlight>
                  <a:srgbClr val="800080"/>
                </a:highlight>
                <a:latin typeface="Comic Sans MS" panose="030F0702030302020204" pitchFamily="66" charset="0"/>
              </a:rPr>
              <a:t> </a:t>
            </a:r>
            <a:r>
              <a:rPr sz="9600" spc="985" dirty="0">
                <a:highlight>
                  <a:srgbClr val="800080"/>
                </a:highlight>
                <a:latin typeface="Comic Sans MS" panose="030F0702030302020204" pitchFamily="66" charset="0"/>
              </a:rPr>
              <a:t>de</a:t>
            </a:r>
            <a:r>
              <a:rPr sz="9600" spc="1370" dirty="0">
                <a:highlight>
                  <a:srgbClr val="800080"/>
                </a:highlight>
                <a:latin typeface="Comic Sans MS" panose="030F0702030302020204" pitchFamily="66" charset="0"/>
              </a:rPr>
              <a:t> </a:t>
            </a:r>
            <a:r>
              <a:rPr sz="9600" spc="1035" dirty="0">
                <a:highlight>
                  <a:srgbClr val="800080"/>
                </a:highlight>
                <a:latin typeface="Comic Sans MS" panose="030F0702030302020204" pitchFamily="66" charset="0"/>
              </a:rPr>
              <a:t>áreas</a:t>
            </a:r>
            <a:endParaRPr sz="9600" dirty="0">
              <a:highlight>
                <a:srgbClr val="800080"/>
              </a:highlight>
              <a:latin typeface="Comic Sans MS" panose="030F0702030302020204" pitchFamily="66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292840" y="4737100"/>
            <a:ext cx="1773555" cy="1076960"/>
            <a:chOff x="6704265" y="2429410"/>
            <a:chExt cx="10610850" cy="5428615"/>
          </a:xfrm>
        </p:grpSpPr>
        <p:sp>
          <p:nvSpPr>
            <p:cNvPr id="15" name="object 15"/>
            <p:cNvSpPr/>
            <p:nvPr/>
          </p:nvSpPr>
          <p:spPr>
            <a:xfrm>
              <a:off x="6761415" y="2486560"/>
              <a:ext cx="10498455" cy="5314315"/>
            </a:xfrm>
            <a:custGeom>
              <a:avLst/>
              <a:gdLst/>
              <a:ahLst/>
              <a:cxnLst/>
              <a:rect l="l" t="t" r="r" b="b"/>
              <a:pathLst>
                <a:path w="10498455" h="5314315">
                  <a:moveTo>
                    <a:pt x="10012107" y="5313878"/>
                  </a:moveTo>
                  <a:lnTo>
                    <a:pt x="485774" y="5313878"/>
                  </a:lnTo>
                  <a:lnTo>
                    <a:pt x="437762" y="5311501"/>
                  </a:lnTo>
                  <a:lnTo>
                    <a:pt x="390562" y="5304458"/>
                  </a:lnTo>
                  <a:lnTo>
                    <a:pt x="344494" y="5292880"/>
                  </a:lnTo>
                  <a:lnTo>
                    <a:pt x="299876" y="5276901"/>
                  </a:lnTo>
                  <a:lnTo>
                    <a:pt x="257028" y="5256651"/>
                  </a:lnTo>
                  <a:lnTo>
                    <a:pt x="216266" y="5232262"/>
                  </a:lnTo>
                  <a:lnTo>
                    <a:pt x="177911" y="5203868"/>
                  </a:lnTo>
                  <a:lnTo>
                    <a:pt x="142280" y="5171598"/>
                  </a:lnTo>
                  <a:lnTo>
                    <a:pt x="110010" y="5135967"/>
                  </a:lnTo>
                  <a:lnTo>
                    <a:pt x="81616" y="5097612"/>
                  </a:lnTo>
                  <a:lnTo>
                    <a:pt x="57227" y="5056850"/>
                  </a:lnTo>
                  <a:lnTo>
                    <a:pt x="36977" y="5014001"/>
                  </a:lnTo>
                  <a:lnTo>
                    <a:pt x="20997" y="4969384"/>
                  </a:lnTo>
                  <a:lnTo>
                    <a:pt x="9420" y="4923316"/>
                  </a:lnTo>
                  <a:lnTo>
                    <a:pt x="2377" y="4876116"/>
                  </a:lnTo>
                  <a:lnTo>
                    <a:pt x="0" y="482810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0012107" y="0"/>
                  </a:lnTo>
                  <a:lnTo>
                    <a:pt x="10060120" y="2377"/>
                  </a:lnTo>
                  <a:lnTo>
                    <a:pt x="10107320" y="9420"/>
                  </a:lnTo>
                  <a:lnTo>
                    <a:pt x="10153388" y="20997"/>
                  </a:lnTo>
                  <a:lnTo>
                    <a:pt x="10198006" y="36977"/>
                  </a:lnTo>
                  <a:lnTo>
                    <a:pt x="10240854" y="57227"/>
                  </a:lnTo>
                  <a:lnTo>
                    <a:pt x="10281616" y="81615"/>
                  </a:lnTo>
                  <a:lnTo>
                    <a:pt x="10319971" y="110010"/>
                  </a:lnTo>
                  <a:lnTo>
                    <a:pt x="10355603" y="142280"/>
                  </a:lnTo>
                  <a:lnTo>
                    <a:pt x="10387872" y="177911"/>
                  </a:lnTo>
                  <a:lnTo>
                    <a:pt x="10416267" y="216266"/>
                  </a:lnTo>
                  <a:lnTo>
                    <a:pt x="10440655" y="257028"/>
                  </a:lnTo>
                  <a:lnTo>
                    <a:pt x="10460905" y="299876"/>
                  </a:lnTo>
                  <a:lnTo>
                    <a:pt x="10476885" y="344494"/>
                  </a:lnTo>
                  <a:lnTo>
                    <a:pt x="10488462" y="390562"/>
                  </a:lnTo>
                  <a:lnTo>
                    <a:pt x="10495505" y="437762"/>
                  </a:lnTo>
                  <a:lnTo>
                    <a:pt x="10497882" y="485774"/>
                  </a:lnTo>
                  <a:lnTo>
                    <a:pt x="10497882" y="4828103"/>
                  </a:lnTo>
                  <a:lnTo>
                    <a:pt x="10495505" y="4876116"/>
                  </a:lnTo>
                  <a:lnTo>
                    <a:pt x="10488462" y="4923316"/>
                  </a:lnTo>
                  <a:lnTo>
                    <a:pt x="10476885" y="4969384"/>
                  </a:lnTo>
                  <a:lnTo>
                    <a:pt x="10460905" y="5014001"/>
                  </a:lnTo>
                  <a:lnTo>
                    <a:pt x="10440655" y="5056850"/>
                  </a:lnTo>
                  <a:lnTo>
                    <a:pt x="10416267" y="5097612"/>
                  </a:lnTo>
                  <a:lnTo>
                    <a:pt x="10387872" y="5135967"/>
                  </a:lnTo>
                  <a:lnTo>
                    <a:pt x="10355603" y="5171598"/>
                  </a:lnTo>
                  <a:lnTo>
                    <a:pt x="10319971" y="5203868"/>
                  </a:lnTo>
                  <a:lnTo>
                    <a:pt x="10281616" y="5232262"/>
                  </a:lnTo>
                  <a:lnTo>
                    <a:pt x="10240854" y="5256651"/>
                  </a:lnTo>
                  <a:lnTo>
                    <a:pt x="10198006" y="5276901"/>
                  </a:lnTo>
                  <a:lnTo>
                    <a:pt x="10153388" y="5292880"/>
                  </a:lnTo>
                  <a:lnTo>
                    <a:pt x="10107320" y="5304458"/>
                  </a:lnTo>
                  <a:lnTo>
                    <a:pt x="10060120" y="5311501"/>
                  </a:lnTo>
                  <a:lnTo>
                    <a:pt x="10012107" y="5313878"/>
                  </a:lnTo>
                  <a:close/>
                </a:path>
              </a:pathLst>
            </a:custGeom>
            <a:solidFill>
              <a:srgbClr val="FFA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61415" y="2486560"/>
              <a:ext cx="10496550" cy="5314315"/>
            </a:xfrm>
            <a:custGeom>
              <a:avLst/>
              <a:gdLst/>
              <a:ahLst/>
              <a:cxnLst/>
              <a:rect l="l" t="t" r="r" b="b"/>
              <a:pathLst>
                <a:path w="10496550" h="5314315">
                  <a:moveTo>
                    <a:pt x="10496548" y="4851112"/>
                  </a:moveTo>
                  <a:lnTo>
                    <a:pt x="10488273" y="4923205"/>
                  </a:lnTo>
                  <a:lnTo>
                    <a:pt x="10476696" y="4969272"/>
                  </a:lnTo>
                  <a:lnTo>
                    <a:pt x="10460717" y="5013888"/>
                  </a:lnTo>
                  <a:lnTo>
                    <a:pt x="10440467" y="5056736"/>
                  </a:lnTo>
                  <a:lnTo>
                    <a:pt x="10416079" y="5097497"/>
                  </a:lnTo>
                  <a:lnTo>
                    <a:pt x="10387685" y="5135851"/>
                  </a:lnTo>
                  <a:lnTo>
                    <a:pt x="10355416" y="5171482"/>
                  </a:lnTo>
                  <a:lnTo>
                    <a:pt x="10319786" y="5203751"/>
                  </a:lnTo>
                  <a:lnTo>
                    <a:pt x="10281431" y="5232145"/>
                  </a:lnTo>
                  <a:lnTo>
                    <a:pt x="10240670" y="5256533"/>
                  </a:lnTo>
                  <a:lnTo>
                    <a:pt x="10197822" y="5276782"/>
                  </a:lnTo>
                  <a:lnTo>
                    <a:pt x="10153206" y="5292762"/>
                  </a:lnTo>
                  <a:lnTo>
                    <a:pt x="10107139" y="5304339"/>
                  </a:lnTo>
                  <a:lnTo>
                    <a:pt x="10059940" y="5311382"/>
                  </a:lnTo>
                  <a:lnTo>
                    <a:pt x="10011928" y="5313759"/>
                  </a:lnTo>
                  <a:lnTo>
                    <a:pt x="485810" y="5313759"/>
                  </a:lnTo>
                  <a:lnTo>
                    <a:pt x="437798" y="5311382"/>
                  </a:lnTo>
                  <a:lnTo>
                    <a:pt x="390600" y="5304339"/>
                  </a:lnTo>
                  <a:lnTo>
                    <a:pt x="344533" y="5292761"/>
                  </a:lnTo>
                  <a:lnTo>
                    <a:pt x="299916" y="5276782"/>
                  </a:lnTo>
                  <a:lnTo>
                    <a:pt x="257068" y="5256532"/>
                  </a:lnTo>
                  <a:lnTo>
                    <a:pt x="216308" y="5232144"/>
                  </a:lnTo>
                  <a:lnTo>
                    <a:pt x="177953" y="5203750"/>
                  </a:lnTo>
                  <a:lnTo>
                    <a:pt x="142323" y="5171481"/>
                  </a:lnTo>
                  <a:lnTo>
                    <a:pt x="110054" y="5135851"/>
                  </a:lnTo>
                  <a:lnTo>
                    <a:pt x="81660" y="5097496"/>
                  </a:lnTo>
                  <a:lnTo>
                    <a:pt x="57272" y="5056736"/>
                  </a:lnTo>
                  <a:lnTo>
                    <a:pt x="37023" y="5013888"/>
                  </a:lnTo>
                  <a:lnTo>
                    <a:pt x="21043" y="4969271"/>
                  </a:lnTo>
                  <a:lnTo>
                    <a:pt x="9466" y="4923204"/>
                  </a:lnTo>
                  <a:lnTo>
                    <a:pt x="2423" y="4876006"/>
                  </a:lnTo>
                  <a:lnTo>
                    <a:pt x="0" y="4827994"/>
                  </a:lnTo>
                  <a:lnTo>
                    <a:pt x="0" y="485761"/>
                  </a:lnTo>
                  <a:lnTo>
                    <a:pt x="2423" y="437752"/>
                  </a:lnTo>
                  <a:lnTo>
                    <a:pt x="9466" y="390553"/>
                  </a:lnTo>
                  <a:lnTo>
                    <a:pt x="21044" y="344486"/>
                  </a:lnTo>
                  <a:lnTo>
                    <a:pt x="37023" y="299870"/>
                  </a:lnTo>
                  <a:lnTo>
                    <a:pt x="57273" y="257022"/>
                  </a:lnTo>
                  <a:lnTo>
                    <a:pt x="81660" y="216261"/>
                  </a:lnTo>
                  <a:lnTo>
                    <a:pt x="110055" y="177907"/>
                  </a:lnTo>
                  <a:lnTo>
                    <a:pt x="142323" y="142276"/>
                  </a:lnTo>
                  <a:lnTo>
                    <a:pt x="177954" y="110008"/>
                  </a:lnTo>
                  <a:lnTo>
                    <a:pt x="216308" y="81614"/>
                  </a:lnTo>
                  <a:lnTo>
                    <a:pt x="257069" y="57226"/>
                  </a:lnTo>
                  <a:lnTo>
                    <a:pt x="299917" y="36976"/>
                  </a:lnTo>
                  <a:lnTo>
                    <a:pt x="344533" y="20997"/>
                  </a:lnTo>
                  <a:lnTo>
                    <a:pt x="390600" y="9420"/>
                  </a:lnTo>
                  <a:lnTo>
                    <a:pt x="437799" y="2377"/>
                  </a:lnTo>
                  <a:lnTo>
                    <a:pt x="485810" y="0"/>
                  </a:lnTo>
                  <a:lnTo>
                    <a:pt x="10011928" y="0"/>
                  </a:lnTo>
                  <a:lnTo>
                    <a:pt x="10059940" y="2376"/>
                  </a:lnTo>
                  <a:lnTo>
                    <a:pt x="10107139" y="9419"/>
                  </a:lnTo>
                  <a:lnTo>
                    <a:pt x="10153205" y="20996"/>
                  </a:lnTo>
                  <a:lnTo>
                    <a:pt x="10197822" y="36976"/>
                  </a:lnTo>
                  <a:lnTo>
                    <a:pt x="10240670" y="57225"/>
                  </a:lnTo>
                  <a:lnTo>
                    <a:pt x="10281430" y="81613"/>
                  </a:lnTo>
                  <a:lnTo>
                    <a:pt x="10319785" y="110007"/>
                  </a:lnTo>
                  <a:lnTo>
                    <a:pt x="10355416" y="142276"/>
                  </a:lnTo>
                  <a:lnTo>
                    <a:pt x="10387685" y="177906"/>
                  </a:lnTo>
                  <a:lnTo>
                    <a:pt x="10416079" y="216261"/>
                  </a:lnTo>
                  <a:lnTo>
                    <a:pt x="10440467" y="257021"/>
                  </a:lnTo>
                  <a:lnTo>
                    <a:pt x="10460716" y="299869"/>
                  </a:lnTo>
                  <a:lnTo>
                    <a:pt x="10476696" y="344486"/>
                  </a:lnTo>
                  <a:lnTo>
                    <a:pt x="10488273" y="390553"/>
                  </a:lnTo>
                  <a:lnTo>
                    <a:pt x="10495316" y="437752"/>
                  </a:lnTo>
                  <a:lnTo>
                    <a:pt x="10496548" y="462646"/>
                  </a:lnTo>
                </a:path>
              </a:pathLst>
            </a:custGeom>
            <a:ln w="114299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4315" y="2816125"/>
              <a:ext cx="114300" cy="1142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120912" y="3710615"/>
              <a:ext cx="4207510" cy="838200"/>
            </a:xfrm>
            <a:custGeom>
              <a:avLst/>
              <a:gdLst/>
              <a:ahLst/>
              <a:cxnLst/>
              <a:rect l="l" t="t" r="r" b="b"/>
              <a:pathLst>
                <a:path w="4207509" h="838200">
                  <a:moveTo>
                    <a:pt x="859811" y="0"/>
                  </a:moveTo>
                  <a:lnTo>
                    <a:pt x="4207423" y="0"/>
                  </a:lnTo>
                </a:path>
                <a:path w="4207509" h="838200">
                  <a:moveTo>
                    <a:pt x="0" y="419100"/>
                  </a:moveTo>
                  <a:lnTo>
                    <a:pt x="4040218" y="419100"/>
                  </a:lnTo>
                </a:path>
                <a:path w="4207509" h="838200">
                  <a:moveTo>
                    <a:pt x="928982" y="838200"/>
                  </a:moveTo>
                  <a:lnTo>
                    <a:pt x="3930293" y="838200"/>
                  </a:lnTo>
                </a:path>
              </a:pathLst>
            </a:custGeom>
            <a:ln w="2172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4315" y="5349775"/>
              <a:ext cx="114300" cy="11429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401611" y="6244264"/>
              <a:ext cx="5194935" cy="838200"/>
            </a:xfrm>
            <a:custGeom>
              <a:avLst/>
              <a:gdLst/>
              <a:ahLst/>
              <a:cxnLst/>
              <a:rect l="l" t="t" r="r" b="b"/>
              <a:pathLst>
                <a:path w="5194934" h="838200">
                  <a:moveTo>
                    <a:pt x="1594630" y="0"/>
                  </a:moveTo>
                  <a:lnTo>
                    <a:pt x="4942242" y="0"/>
                  </a:lnTo>
                </a:path>
                <a:path w="5194934" h="838200">
                  <a:moveTo>
                    <a:pt x="0" y="838200"/>
                  </a:moveTo>
                  <a:lnTo>
                    <a:pt x="5194560" y="838200"/>
                  </a:lnTo>
                </a:path>
              </a:pathLst>
            </a:custGeom>
            <a:ln w="2172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0" y="8303643"/>
            <a:ext cx="18288000" cy="1983739"/>
            <a:chOff x="0" y="8303643"/>
            <a:chExt cx="18288000" cy="198373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31067" y="8649011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9515" y="8649011"/>
              <a:ext cx="1218503" cy="1218503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016000" y="9088997"/>
            <a:ext cx="2790190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42365" y="8649012"/>
            <a:ext cx="1218503" cy="12185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9541" y="8649012"/>
            <a:ext cx="1218503" cy="12185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36717" y="8649012"/>
            <a:ext cx="1218503" cy="12185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83891" y="8649012"/>
            <a:ext cx="1218503" cy="121850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4873237" y="9102021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11" name="Rectángulo con esquinas redondeadas 10"/>
          <p:cNvSpPr/>
          <p:nvPr/>
        </p:nvSpPr>
        <p:spPr>
          <a:xfrm>
            <a:off x="6518275" y="3066415"/>
            <a:ext cx="10450195" cy="5277485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s-ES" sz="280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CASTELLANO: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Lengua Castellana			5 horas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Matem</a:t>
            </a:r>
            <a:r>
              <a:rPr lang="en-U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á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ticas			</a:t>
            </a:r>
            <a:r>
              <a:rPr lang="es-E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	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4:30 horas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M</a:t>
            </a:r>
            <a:r>
              <a:rPr lang="en-U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ú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sica                                      	1 hora 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Religi</a:t>
            </a:r>
            <a:r>
              <a:rPr lang="en-U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ó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n/MAE			</a:t>
            </a:r>
            <a:r>
              <a:rPr lang="es-E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	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1:30 horas</a:t>
            </a:r>
          </a:p>
          <a:p>
            <a:pPr algn="ctr"/>
            <a:endParaRPr lang="en-US" altLang="es-ES" sz="2800"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algn="ctr"/>
            <a:r>
              <a:rPr lang="en-US" altLang="es-ES" sz="280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INGL</a:t>
            </a:r>
            <a:r>
              <a:rPr lang="en-US" altLang="en-US" sz="280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É</a:t>
            </a:r>
            <a:r>
              <a:rPr lang="en-US" altLang="es-ES" sz="280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S: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Natural Science			</a:t>
            </a:r>
            <a:r>
              <a:rPr lang="es-E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	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2 horas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Social Science			</a:t>
            </a:r>
            <a:r>
              <a:rPr lang="es-E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	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2 horas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Literacy/Reading			3:30 horas</a:t>
            </a:r>
          </a:p>
          <a:p>
            <a:pPr algn="l"/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Art					</a:t>
            </a:r>
            <a:r>
              <a:rPr lang="es-ES" altLang="en-U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	</a:t>
            </a:r>
            <a:r>
              <a:rPr lang="en-US" altLang="es-ES" sz="280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1 hora</a:t>
            </a:r>
          </a:p>
          <a:p>
            <a:pPr algn="ctr"/>
            <a:endParaRPr lang="en-US" altLang="es-ES" sz="2800">
              <a:solidFill>
                <a:schemeClr val="bg2">
                  <a:lumMod val="1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pic>
        <p:nvPicPr>
          <p:cNvPr id="12" name="object 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96035" y="3576955"/>
            <a:ext cx="3485515" cy="31635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165" y="2731135"/>
            <a:ext cx="4757420" cy="5102225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409947" y="272478"/>
            <a:ext cx="16065500" cy="1836144"/>
          </a:xfrm>
          <a:prstGeom prst="rect">
            <a:avLst/>
          </a:prstGeom>
        </p:spPr>
        <p:txBody>
          <a:bodyPr vert="horz" wrap="square" lIns="0" tIns="119126" rIns="0" bIns="0" rtlCol="0">
            <a:spAutoFit/>
          </a:bodyPr>
          <a:lstStyle/>
          <a:p>
            <a:pPr marL="1482725">
              <a:lnSpc>
                <a:spcPct val="100000"/>
              </a:lnSpc>
              <a:spcBef>
                <a:spcPts val="90"/>
              </a:spcBef>
            </a:pPr>
            <a:r>
              <a:rPr sz="11150" spc="819" dirty="0">
                <a:latin typeface="Comic Sans MS" panose="030F0702030302020204" pitchFamily="66" charset="0"/>
              </a:rPr>
              <a:t>Normas</a:t>
            </a:r>
            <a:r>
              <a:rPr sz="11150" spc="1360" dirty="0">
                <a:latin typeface="Comic Sans MS" panose="030F0702030302020204" pitchFamily="66" charset="0"/>
              </a:rPr>
              <a:t> </a:t>
            </a:r>
            <a:r>
              <a:rPr sz="11150" spc="1150" dirty="0">
                <a:latin typeface="Comic Sans MS" panose="030F0702030302020204" pitchFamily="66" charset="0"/>
              </a:rPr>
              <a:t>generales</a:t>
            </a:r>
            <a:endParaRPr sz="11150" dirty="0">
              <a:latin typeface="Comic Sans MS" panose="030F0702030302020204" pitchFamily="66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43601" y="2001766"/>
            <a:ext cx="12100898" cy="858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000"/>
              </a:lnSpc>
            </a:pPr>
            <a:endParaRPr sz="2400" dirty="0">
              <a:latin typeface="Verdana" panose="020B0604030504040204"/>
              <a:cs typeface="Verdana" panose="020B0604030504040204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endParaRPr sz="2400" dirty="0">
              <a:latin typeface="Verdana" panose="020B0604030504040204"/>
              <a:cs typeface="Verdana" panose="020B0604030504040204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8303643"/>
            <a:ext cx="18288000" cy="1983739"/>
            <a:chOff x="0" y="8303643"/>
            <a:chExt cx="18288000" cy="198373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97662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9353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4565" y="8848234"/>
              <a:ext cx="1218503" cy="121850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016000" y="9088997"/>
            <a:ext cx="2395855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3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51290" y="8848235"/>
            <a:ext cx="1218503" cy="12185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8015" y="8808453"/>
            <a:ext cx="1218503" cy="12185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55212" y="8808453"/>
            <a:ext cx="1218503" cy="121850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5242243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21" name="Rectángulo: esquinas redondeadas 20"/>
          <p:cNvSpPr/>
          <p:nvPr/>
        </p:nvSpPr>
        <p:spPr>
          <a:xfrm>
            <a:off x="5418455" y="2005330"/>
            <a:ext cx="12869545" cy="65411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2700" marR="561340" algn="just">
              <a:lnSpc>
                <a:spcPct val="115000"/>
              </a:lnSpc>
              <a:spcBef>
                <a:spcPts val="100"/>
              </a:spcBef>
            </a:pPr>
            <a:r>
              <a:rPr lang="es-ES" sz="3200" spc="-135" dirty="0">
                <a:latin typeface="Comic Sans MS" panose="030F0702030302020204" pitchFamily="66" charset="0"/>
                <a:cs typeface="Arial Black" panose="020B0A04020102020204"/>
              </a:rPr>
              <a:t>-Puntualidad</a:t>
            </a:r>
            <a:r>
              <a:rPr lang="es-ES" sz="3200" spc="-19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60" dirty="0">
                <a:latin typeface="Comic Sans MS" panose="030F0702030302020204" pitchFamily="66" charset="0"/>
                <a:cs typeface="Verdana" panose="020B0604030504040204"/>
              </a:rPr>
              <a:t>en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la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5" dirty="0">
                <a:latin typeface="Comic Sans MS" panose="030F0702030302020204" pitchFamily="66" charset="0"/>
                <a:cs typeface="Verdana" panose="020B0604030504040204"/>
              </a:rPr>
              <a:t>entrada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al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65" dirty="0">
                <a:latin typeface="Comic Sans MS" panose="030F0702030302020204" pitchFamily="66" charset="0"/>
                <a:cs typeface="Verdana" panose="020B0604030504040204"/>
              </a:rPr>
              <a:t>colegio.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A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35" dirty="0">
                <a:latin typeface="Comic Sans MS" panose="030F0702030302020204" pitchFamily="66" charset="0"/>
                <a:cs typeface="Verdana" panose="020B0604030504040204"/>
              </a:rPr>
              <a:t>partir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25" dirty="0">
                <a:latin typeface="Comic Sans MS" panose="030F0702030302020204" pitchFamily="66" charset="0"/>
                <a:cs typeface="Verdana" panose="020B0604030504040204"/>
              </a:rPr>
              <a:t>de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0" dirty="0">
                <a:latin typeface="Comic Sans MS" panose="030F0702030302020204" pitchFamily="66" charset="0"/>
                <a:cs typeface="Verdana" panose="020B0604030504040204"/>
              </a:rPr>
              <a:t>las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60" dirty="0">
                <a:latin typeface="Comic Sans MS" panose="030F0702030302020204" pitchFamily="66" charset="0"/>
                <a:cs typeface="Verdana" panose="020B0604030504040204"/>
              </a:rPr>
              <a:t>9:10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25" dirty="0">
                <a:latin typeface="Comic Sans MS" panose="030F0702030302020204" pitchFamily="66" charset="0"/>
                <a:cs typeface="Verdana" panose="020B0604030504040204"/>
              </a:rPr>
              <a:t>no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0" dirty="0">
                <a:latin typeface="Comic Sans MS" panose="030F0702030302020204" pitchFamily="66" charset="0"/>
                <a:cs typeface="Verdana" panose="020B0604030504040204"/>
              </a:rPr>
              <a:t>pueden entrar.</a:t>
            </a:r>
            <a:endParaRPr lang="es-ES" sz="3200" dirty="0">
              <a:latin typeface="Comic Sans MS" panose="030F0702030302020204" pitchFamily="66" charset="0"/>
              <a:cs typeface="Verdana" panose="020B0604030504040204"/>
            </a:endParaRPr>
          </a:p>
          <a:p>
            <a:pPr marL="12700" marR="1170940" algn="just">
              <a:lnSpc>
                <a:spcPct val="115000"/>
              </a:lnSpc>
            </a:pPr>
            <a:r>
              <a:rPr lang="es-ES" sz="3200" dirty="0">
                <a:latin typeface="Comic Sans MS" panose="030F0702030302020204" pitchFamily="66" charset="0"/>
                <a:cs typeface="Verdana" panose="020B0604030504040204"/>
              </a:rPr>
              <a:t>-No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70" dirty="0">
                <a:latin typeface="Comic Sans MS" panose="030F0702030302020204" pitchFamily="66" charset="0"/>
                <a:cs typeface="Verdana" panose="020B0604030504040204"/>
              </a:rPr>
              <a:t>se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5" dirty="0">
                <a:latin typeface="Comic Sans MS" panose="030F0702030302020204" pitchFamily="66" charset="0"/>
                <a:cs typeface="Verdana" panose="020B0604030504040204"/>
              </a:rPr>
              <a:t>interrumpirán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0" dirty="0">
                <a:latin typeface="Comic Sans MS" panose="030F0702030302020204" pitchFamily="66" charset="0"/>
                <a:cs typeface="Verdana" panose="020B0604030504040204"/>
              </a:rPr>
              <a:t>las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clases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65" dirty="0">
                <a:latin typeface="Comic Sans MS" panose="030F0702030302020204" pitchFamily="66" charset="0"/>
                <a:cs typeface="Verdana" panose="020B0604030504040204"/>
              </a:rPr>
              <a:t>para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5" dirty="0">
                <a:latin typeface="Comic Sans MS" panose="030F0702030302020204" pitchFamily="66" charset="0"/>
                <a:cs typeface="Verdana" panose="020B0604030504040204"/>
              </a:rPr>
              <a:t>dar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al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5" dirty="0">
                <a:latin typeface="Comic Sans MS" panose="030F0702030302020204" pitchFamily="66" charset="0"/>
                <a:cs typeface="Verdana" panose="020B0604030504040204"/>
              </a:rPr>
              <a:t>alumnado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20" dirty="0">
                <a:latin typeface="Comic Sans MS" panose="030F0702030302020204" pitchFamily="66" charset="0"/>
                <a:cs typeface="Verdana" panose="020B0604030504040204"/>
              </a:rPr>
              <a:t>el</a:t>
            </a:r>
            <a:r>
              <a:rPr lang="es-ES" sz="3200" spc="-229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0" dirty="0">
                <a:latin typeface="Comic Sans MS" panose="030F0702030302020204" pitchFamily="66" charset="0"/>
                <a:cs typeface="Verdana" panose="020B0604030504040204"/>
              </a:rPr>
              <a:t>material </a:t>
            </a:r>
            <a:r>
              <a:rPr lang="es-ES" sz="3200" spc="-50" dirty="0">
                <a:latin typeface="Comic Sans MS" panose="030F0702030302020204" pitchFamily="66" charset="0"/>
                <a:cs typeface="Verdana" panose="020B0604030504040204"/>
              </a:rPr>
              <a:t>olvidado,</a:t>
            </a:r>
            <a:r>
              <a:rPr lang="es-ES" sz="3200" spc="-22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5" dirty="0">
                <a:latin typeface="Comic Sans MS" panose="030F0702030302020204" pitchFamily="66" charset="0"/>
                <a:cs typeface="Verdana" panose="020B0604030504040204"/>
              </a:rPr>
              <a:t>excepto</a:t>
            </a:r>
            <a:r>
              <a:rPr lang="es-ES" sz="3200" spc="-22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20" dirty="0">
                <a:latin typeface="Comic Sans MS" panose="030F0702030302020204" pitchFamily="66" charset="0"/>
                <a:cs typeface="Verdana" panose="020B0604030504040204"/>
              </a:rPr>
              <a:t>el</a:t>
            </a:r>
            <a:r>
              <a:rPr lang="es-ES" sz="3200" spc="-22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0" dirty="0">
                <a:latin typeface="Comic Sans MS" panose="030F0702030302020204" pitchFamily="66" charset="0"/>
                <a:cs typeface="Verdana" panose="020B0604030504040204"/>
              </a:rPr>
              <a:t>almuerzo.</a:t>
            </a:r>
            <a:endParaRPr lang="es-ES" sz="3200" dirty="0">
              <a:latin typeface="Comic Sans MS" panose="030F0702030302020204" pitchFamily="66" charset="0"/>
              <a:cs typeface="Verdana" panose="020B0604030504040204"/>
            </a:endParaRP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-A</a:t>
            </a:r>
            <a:r>
              <a:rPr lang="es-ES" sz="3200" spc="-240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0" dirty="0">
                <a:latin typeface="Comic Sans MS" panose="030F0702030302020204" pitchFamily="66" charset="0"/>
                <a:cs typeface="Verdana" panose="020B0604030504040204"/>
              </a:rPr>
              <a:t>las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55" dirty="0">
                <a:latin typeface="Comic Sans MS" panose="030F0702030302020204" pitchFamily="66" charset="0"/>
                <a:cs typeface="Verdana" panose="020B0604030504040204"/>
              </a:rPr>
              <a:t>14:00,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80" dirty="0">
                <a:latin typeface="Comic Sans MS" panose="030F0702030302020204" pitchFamily="66" charset="0"/>
                <a:cs typeface="Verdana" panose="020B0604030504040204"/>
              </a:rPr>
              <a:t>una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05" dirty="0">
                <a:latin typeface="Comic Sans MS" panose="030F0702030302020204" pitchFamily="66" charset="0"/>
                <a:cs typeface="Verdana" panose="020B0604030504040204"/>
              </a:rPr>
              <a:t>vez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50" dirty="0">
                <a:latin typeface="Comic Sans MS" panose="030F0702030302020204" pitchFamily="66" charset="0"/>
                <a:cs typeface="Verdana" panose="020B0604030504040204"/>
              </a:rPr>
              <a:t>abandonada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20" dirty="0">
                <a:latin typeface="Comic Sans MS" panose="030F0702030302020204" pitchFamily="66" charset="0"/>
                <a:cs typeface="Verdana" panose="020B0604030504040204"/>
              </a:rPr>
              <a:t>el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65" dirty="0">
                <a:latin typeface="Comic Sans MS" panose="030F0702030302020204" pitchFamily="66" charset="0"/>
                <a:cs typeface="Verdana" panose="020B0604030504040204"/>
              </a:rPr>
              <a:t>aula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14" dirty="0">
                <a:latin typeface="Comic Sans MS" panose="030F0702030302020204" pitchFamily="66" charset="0"/>
                <a:cs typeface="Arial Black" panose="020B0A04020102020204"/>
              </a:rPr>
              <a:t>no</a:t>
            </a:r>
            <a:r>
              <a:rPr lang="es-ES" sz="3200" spc="-195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70" dirty="0">
                <a:latin typeface="Comic Sans MS" panose="030F0702030302020204" pitchFamily="66" charset="0"/>
                <a:cs typeface="Verdana" panose="020B0604030504040204"/>
              </a:rPr>
              <a:t>se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25" dirty="0">
                <a:latin typeface="Comic Sans MS" panose="030F0702030302020204" pitchFamily="66" charset="0"/>
                <a:cs typeface="Verdana" panose="020B0604030504040204"/>
              </a:rPr>
              <a:t>podrá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40" dirty="0">
                <a:latin typeface="Comic Sans MS" panose="030F0702030302020204" pitchFamily="66" charset="0"/>
                <a:cs typeface="Verdana" panose="020B0604030504040204"/>
              </a:rPr>
              <a:t>subir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10" dirty="0">
                <a:latin typeface="Comic Sans MS" panose="030F0702030302020204" pitchFamily="66" charset="0"/>
                <a:cs typeface="Verdana" panose="020B0604030504040204"/>
              </a:rPr>
              <a:t>a</a:t>
            </a:r>
            <a:r>
              <a:rPr lang="es-ES" sz="3200" spc="-235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0" dirty="0">
                <a:latin typeface="Comic Sans MS" panose="030F0702030302020204" pitchFamily="66" charset="0"/>
                <a:cs typeface="Verdana" panose="020B0604030504040204"/>
              </a:rPr>
              <a:t>coger</a:t>
            </a:r>
            <a:r>
              <a:rPr lang="es-ES" sz="3200" dirty="0">
                <a:latin typeface="Comic Sans MS" panose="030F0702030302020204" pitchFamily="66" charset="0"/>
                <a:cs typeface="Verdana" panose="020B0604030504040204"/>
              </a:rPr>
              <a:t> </a:t>
            </a:r>
            <a:r>
              <a:rPr lang="es-ES" sz="3200" spc="-150" dirty="0">
                <a:latin typeface="Comic Sans MS" panose="030F0702030302020204" pitchFamily="66" charset="0"/>
                <a:cs typeface="Arial Black" panose="020B0A04020102020204"/>
              </a:rPr>
              <a:t>objetos</a:t>
            </a:r>
            <a:r>
              <a:rPr lang="es-ES" sz="3200" spc="-18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70" dirty="0">
                <a:latin typeface="Comic Sans MS" panose="030F0702030302020204" pitchFamily="66" charset="0"/>
                <a:cs typeface="Arial Black" panose="020B0A04020102020204"/>
              </a:rPr>
              <a:t>personales</a:t>
            </a:r>
            <a:r>
              <a:rPr lang="es-ES" sz="3200" spc="-175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20" dirty="0">
                <a:latin typeface="Comic Sans MS" panose="030F0702030302020204" pitchFamily="66" charset="0"/>
                <a:cs typeface="Arial Black" panose="020B0A04020102020204"/>
              </a:rPr>
              <a:t>olvidados.</a:t>
            </a:r>
          </a:p>
          <a:p>
            <a:pPr marL="12700" algn="just">
              <a:lnSpc>
                <a:spcPct val="100000"/>
              </a:lnSpc>
              <a:spcBef>
                <a:spcPts val="420"/>
              </a:spcBef>
            </a:pPr>
            <a:r>
              <a:rPr lang="es-ES" sz="3200" spc="-20" dirty="0">
                <a:latin typeface="Comic Sans MS" panose="030F0702030302020204" pitchFamily="66" charset="0"/>
                <a:cs typeface="Arial Black" panose="020B0A04020102020204"/>
              </a:rPr>
              <a:t>-Juguetes, relojes y otros objetos.</a:t>
            </a:r>
            <a:endParaRPr lang="es-ES" sz="3200" dirty="0">
              <a:latin typeface="Comic Sans MS" panose="030F0702030302020204" pitchFamily="66" charset="0"/>
              <a:cs typeface="Arial Black" panose="020B0A04020102020204"/>
            </a:endParaRPr>
          </a:p>
          <a:p>
            <a:pPr marL="12700" marR="5080" algn="just">
              <a:lnSpc>
                <a:spcPct val="115000"/>
              </a:lnSpc>
            </a:pPr>
            <a:r>
              <a:rPr lang="es-ES" sz="3200" spc="-254" dirty="0">
                <a:latin typeface="Comic Sans MS" panose="030F0702030302020204" pitchFamily="66" charset="0"/>
                <a:cs typeface="Arial Black" panose="020B0A04020102020204"/>
              </a:rPr>
              <a:t>-Las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65" dirty="0">
                <a:latin typeface="Comic Sans MS" panose="030F0702030302020204" pitchFamily="66" charset="0"/>
                <a:cs typeface="Arial Black" panose="020B0A04020102020204"/>
              </a:rPr>
              <a:t>familias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14" dirty="0">
                <a:latin typeface="Comic Sans MS" panose="030F0702030302020204" pitchFamily="66" charset="0"/>
                <a:cs typeface="Arial Black" panose="020B0A04020102020204"/>
              </a:rPr>
              <a:t>no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40" dirty="0">
                <a:latin typeface="Comic Sans MS" panose="030F0702030302020204" pitchFamily="66" charset="0"/>
                <a:cs typeface="Arial Black" panose="020B0A04020102020204"/>
              </a:rPr>
              <a:t>entran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60" dirty="0">
                <a:latin typeface="Comic Sans MS" panose="030F0702030302020204" pitchFamily="66" charset="0"/>
                <a:cs typeface="Arial Black" panose="020B0A04020102020204"/>
              </a:rPr>
              <a:t>en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45" dirty="0">
                <a:latin typeface="Comic Sans MS" panose="030F0702030302020204" pitchFamily="66" charset="0"/>
                <a:cs typeface="Arial Black" panose="020B0A04020102020204"/>
              </a:rPr>
              <a:t>el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30" dirty="0">
                <a:latin typeface="Comic Sans MS" panose="030F0702030302020204" pitchFamily="66" charset="0"/>
                <a:cs typeface="Arial Black" panose="020B0A04020102020204"/>
              </a:rPr>
              <a:t>patio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25" dirty="0">
                <a:latin typeface="Comic Sans MS" panose="030F0702030302020204" pitchFamily="66" charset="0"/>
                <a:cs typeface="Arial Black" panose="020B0A04020102020204"/>
              </a:rPr>
              <a:t>del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75" dirty="0">
                <a:latin typeface="Comic Sans MS" panose="030F0702030302020204" pitchFamily="66" charset="0"/>
                <a:cs typeface="Arial Black" panose="020B0A04020102020204"/>
              </a:rPr>
              <a:t>colegio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240" dirty="0">
                <a:latin typeface="Comic Sans MS" panose="030F0702030302020204" pitchFamily="66" charset="0"/>
                <a:cs typeface="Arial Black" panose="020B0A04020102020204"/>
              </a:rPr>
              <a:t>a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85" dirty="0">
                <a:latin typeface="Comic Sans MS" panose="030F0702030302020204" pitchFamily="66" charset="0"/>
                <a:cs typeface="Arial Black" panose="020B0A04020102020204"/>
              </a:rPr>
              <a:t>recoger</a:t>
            </a:r>
            <a:r>
              <a:rPr lang="es-ES" sz="3200" spc="-204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240" dirty="0">
                <a:latin typeface="Comic Sans MS" panose="030F0702030302020204" pitchFamily="66" charset="0"/>
                <a:cs typeface="Arial Black" panose="020B0A04020102020204"/>
              </a:rPr>
              <a:t>a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60" dirty="0">
                <a:latin typeface="Comic Sans MS" panose="030F0702030302020204" pitchFamily="66" charset="0"/>
                <a:cs typeface="Arial Black" panose="020B0A04020102020204"/>
              </a:rPr>
              <a:t>los</a:t>
            </a:r>
            <a:r>
              <a:rPr lang="es-ES" sz="3200" spc="-210" dirty="0">
                <a:latin typeface="Comic Sans MS" panose="030F0702030302020204" pitchFamily="66" charset="0"/>
                <a:cs typeface="Arial Black" panose="020B0A04020102020204"/>
              </a:rPr>
              <a:t> </a:t>
            </a:r>
            <a:r>
              <a:rPr lang="es-ES" sz="3200" spc="-10" dirty="0">
                <a:latin typeface="Comic Sans MS" panose="030F0702030302020204" pitchFamily="66" charset="0"/>
                <a:cs typeface="Arial Black" panose="020B0A04020102020204"/>
              </a:rPr>
              <a:t>alumnos/as y no recogerán a otros/as compañeros/as sin autorización.</a:t>
            </a:r>
            <a:endParaRPr lang="es-ES" sz="3200" spc="-10" dirty="0">
              <a:latin typeface="Comic Sans MS" panose="030F0702030302020204" pitchFamily="66" charset="0"/>
              <a:cs typeface="Verdana" panose="020B060403050404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535" y="3211195"/>
            <a:ext cx="4614545" cy="4376420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409947" y="272478"/>
            <a:ext cx="16065500" cy="1836144"/>
          </a:xfrm>
          <a:prstGeom prst="rect">
            <a:avLst/>
          </a:prstGeom>
        </p:spPr>
        <p:txBody>
          <a:bodyPr vert="horz" wrap="square" lIns="0" tIns="119126" rIns="0" bIns="0" rtlCol="0">
            <a:spAutoFit/>
          </a:bodyPr>
          <a:lstStyle/>
          <a:p>
            <a:pPr marL="1482725">
              <a:lnSpc>
                <a:spcPct val="100000"/>
              </a:lnSpc>
              <a:spcBef>
                <a:spcPts val="90"/>
              </a:spcBef>
            </a:pPr>
            <a:r>
              <a:rPr sz="11150" spc="819" dirty="0">
                <a:latin typeface="Comic Sans MS" panose="030F0702030302020204" pitchFamily="66" charset="0"/>
              </a:rPr>
              <a:t>Normas</a:t>
            </a:r>
            <a:r>
              <a:rPr sz="11150" spc="1360" dirty="0">
                <a:latin typeface="Comic Sans MS" panose="030F0702030302020204" pitchFamily="66" charset="0"/>
              </a:rPr>
              <a:t> </a:t>
            </a:r>
            <a:r>
              <a:rPr sz="11150" spc="1150" dirty="0">
                <a:latin typeface="Comic Sans MS" panose="030F0702030302020204" pitchFamily="66" charset="0"/>
              </a:rPr>
              <a:t>generales</a:t>
            </a:r>
            <a:endParaRPr sz="11150" dirty="0">
              <a:latin typeface="Comic Sans MS" panose="030F0702030302020204" pitchFamily="66" charset="0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8303643"/>
            <a:ext cx="18288000" cy="1983739"/>
            <a:chOff x="0" y="8303643"/>
            <a:chExt cx="18288000" cy="198373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97662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9353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4565" y="8848234"/>
              <a:ext cx="1218503" cy="1218503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016000" y="9088997"/>
            <a:ext cx="2395855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35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51290" y="8848235"/>
            <a:ext cx="1218503" cy="12185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8015" y="8808453"/>
            <a:ext cx="1218503" cy="12185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55212" y="8808453"/>
            <a:ext cx="1218503" cy="121850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5242243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20" name="Rectángulo: esquinas redondeadas 19"/>
          <p:cNvSpPr/>
          <p:nvPr/>
        </p:nvSpPr>
        <p:spPr>
          <a:xfrm>
            <a:off x="6270385" y="2108622"/>
            <a:ext cx="11774113" cy="59304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15000"/>
              </a:lnSpc>
            </a:pP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-Autonomía. No todo en la agenda.</a:t>
            </a:r>
          </a:p>
          <a:p>
            <a:pPr marL="12700" marR="5080">
              <a:lnSpc>
                <a:spcPct val="115000"/>
              </a:lnSpc>
            </a:pP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-Los </a:t>
            </a: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Arial Black" panose="020B0A04020102020204"/>
              </a:rPr>
              <a:t>retrasos y ausencias </a:t>
            </a: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se han de justificar mediante un escrito de las familias en la agenda de los alumnos/as o </a:t>
            </a:r>
            <a:r>
              <a:rPr lang="es-E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stylus</a:t>
            </a: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 . No es necesario llamar al centro.</a:t>
            </a: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-Reciclaje.</a:t>
            </a: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lang="es-E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  <a:cs typeface="Verdana" panose="020B0604030504040204"/>
              </a:rPr>
              <a:t>-Almuerzos y fiambreras.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1143396" y="200965"/>
            <a:ext cx="16438880" cy="1365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800" spc="530" dirty="0">
                <a:latin typeface="Comic Sans MS" panose="030F0702030302020204" pitchFamily="66" charset="0"/>
                <a:cs typeface="Comic Sans MS" panose="030F0702030302020204" pitchFamily="66" charset="0"/>
              </a:rPr>
              <a:t>Cambios</a:t>
            </a:r>
            <a:r>
              <a:rPr sz="8800" spc="1115" dirty="0"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8800" spc="495" dirty="0">
                <a:latin typeface="Comic Sans MS" panose="030F0702030302020204" pitchFamily="66" charset="0"/>
                <a:cs typeface="Comic Sans MS" panose="030F0702030302020204" pitchFamily="66" charset="0"/>
              </a:rPr>
              <a:t>con</a:t>
            </a:r>
            <a:r>
              <a:rPr sz="8800" spc="1125" dirty="0"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8800" spc="985" dirty="0">
                <a:latin typeface="Comic Sans MS" panose="030F0702030302020204" pitchFamily="66" charset="0"/>
                <a:cs typeface="Comic Sans MS" panose="030F0702030302020204" pitchFamily="66" charset="0"/>
              </a:rPr>
              <a:t>respecto</a:t>
            </a:r>
            <a:r>
              <a:rPr sz="8800" spc="1125" dirty="0"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8800" spc="555" dirty="0">
                <a:latin typeface="Comic Sans MS" panose="030F0702030302020204" pitchFamily="66" charset="0"/>
                <a:cs typeface="Comic Sans MS" panose="030F0702030302020204" pitchFamily="66" charset="0"/>
              </a:rPr>
              <a:t>a</a:t>
            </a:r>
            <a:r>
              <a:rPr sz="8800" spc="1125" dirty="0"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8800" spc="385" dirty="0">
                <a:latin typeface="Comic Sans MS" panose="030F0702030302020204" pitchFamily="66" charset="0"/>
                <a:cs typeface="Comic Sans MS" panose="030F0702030302020204" pitchFamily="66" charset="0"/>
              </a:rPr>
              <a:t>2º</a:t>
            </a:r>
            <a:endParaRPr sz="8800"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718560"/>
            <a:ext cx="2191385" cy="2316480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8303643"/>
            <a:ext cx="18288000" cy="1983739"/>
            <a:chOff x="0" y="8303643"/>
            <a:chExt cx="18288000" cy="198373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82978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9352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8578" y="8808453"/>
              <a:ext cx="1218503" cy="1218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27178" y="8808453"/>
              <a:ext cx="1218503" cy="12185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45778" y="8808453"/>
              <a:ext cx="1218503" cy="12185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64378" y="8808453"/>
              <a:ext cx="1218503" cy="1218503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016000" y="9088997"/>
            <a:ext cx="2790190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35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24/25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160510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37" name="Rectángulo con esquinas redondeadas 36"/>
          <p:cNvSpPr/>
          <p:nvPr/>
        </p:nvSpPr>
        <p:spPr>
          <a:xfrm>
            <a:off x="2895600" y="1485900"/>
            <a:ext cx="15240000" cy="6781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203835">
              <a:lnSpc>
                <a:spcPct val="115000"/>
              </a:lnSpc>
              <a:spcBef>
                <a:spcPts val="100"/>
              </a:spcBef>
            </a:pPr>
            <a:r>
              <a:rPr lang="es-ES" sz="3200" spc="-229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3200" spc="-229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UTILIZACIÓN </a:t>
            </a:r>
            <a:r>
              <a:rPr sz="3200" spc="-18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3200" spc="-2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7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LIBRO: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partir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5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este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curso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los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ejercicios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7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se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6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resuelven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6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en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los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cuadernos</a:t>
            </a:r>
            <a:r>
              <a:rPr lang="es-ES" sz="3200" spc="-10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, no se escribe en el libro.</a:t>
            </a:r>
            <a:endParaRPr lang="es-ES" sz="3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420370">
              <a:lnSpc>
                <a:spcPct val="115000"/>
              </a:lnSpc>
            </a:pPr>
            <a:r>
              <a:rPr lang="es-ES" sz="3200" spc="-254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-CUADERNOS:</a:t>
            </a:r>
            <a:r>
              <a:rPr lang="es-ES" sz="3200" spc="-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1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Irán</a:t>
            </a:r>
            <a:r>
              <a:rPr lang="es-ES" sz="3200" spc="-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3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evolucionando</a:t>
            </a:r>
            <a:r>
              <a:rPr lang="es-ES" sz="3200" spc="-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6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en</a:t>
            </a:r>
            <a:r>
              <a:rPr lang="es-ES" sz="3200" spc="-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6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presentación,</a:t>
            </a:r>
            <a:r>
              <a:rPr lang="es-ES" sz="3200" spc="-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7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organización</a:t>
            </a:r>
            <a:r>
              <a:rPr lang="es-ES" sz="3200" spc="-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y </a:t>
            </a:r>
            <a:r>
              <a:rPr lang="es-ES"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limpieza.</a:t>
            </a:r>
            <a:endParaRPr lang="es-ES" sz="3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41275">
              <a:lnSpc>
                <a:spcPct val="115000"/>
              </a:lnSpc>
            </a:pPr>
            <a:r>
              <a:rPr lang="es-ES" sz="3200" spc="-26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3200" spc="-26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MATERIAL</a:t>
            </a:r>
            <a:r>
              <a:rPr sz="3200" spc="-2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1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EN</a:t>
            </a:r>
            <a:r>
              <a:rPr sz="3200" spc="-2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CLASE:</a:t>
            </a:r>
            <a:r>
              <a:rPr sz="3200" spc="-19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6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Cada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14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alumno/a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debe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7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se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responsable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preparar </a:t>
            </a:r>
            <a:r>
              <a:rPr sz="3200" spc="-7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su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mochila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con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el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7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material</a:t>
            </a:r>
            <a:r>
              <a:rPr sz="3200" spc="-2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necesario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6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previa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consulta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del</a:t>
            </a:r>
            <a:r>
              <a:rPr sz="3200" spc="-2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horario</a:t>
            </a:r>
            <a:r>
              <a:rPr lang="es-ES"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 err="1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semanal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.</a:t>
            </a:r>
            <a:r>
              <a:rPr lang="es-ES"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No es necesario que todo vaya y venga de casa</a:t>
            </a:r>
            <a:endParaRPr lang="es-ES" sz="3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98425">
              <a:lnSpc>
                <a:spcPct val="115000"/>
              </a:lnSpc>
            </a:pPr>
            <a:r>
              <a:rPr lang="es-ES"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-TAREAS PARA CASA:</a:t>
            </a:r>
            <a:r>
              <a:rPr lang="es-ES" sz="3200" spc="-19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7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Llevarán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deberes</a:t>
            </a:r>
            <a:r>
              <a:rPr lang="es-ES"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8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tarea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que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no</a:t>
            </a:r>
            <a:r>
              <a:rPr lang="es-ES"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6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terminen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6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en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clase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y </a:t>
            </a:r>
            <a:r>
              <a:rPr lang="es-ES" sz="3200" spc="-5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puntualmente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3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alguna actividad</a:t>
            </a:r>
            <a:r>
              <a:rPr lang="es-ES" sz="3200" spc="-7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.</a:t>
            </a:r>
            <a:r>
              <a:rPr lang="es-ES"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endParaRPr lang="es-ES" sz="3200" spc="-415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98425">
              <a:lnSpc>
                <a:spcPct val="115000"/>
              </a:lnSpc>
            </a:pPr>
            <a:r>
              <a:rPr lang="es-ES" sz="3200" spc="-27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-LECTURA</a:t>
            </a:r>
            <a:r>
              <a:rPr lang="es-ES"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3200" spc="-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DIARIA, repaso de tablas, cálculo mental y operaciones básicas.</a:t>
            </a:r>
            <a:endParaRPr lang="es-ES" sz="3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5080">
              <a:lnSpc>
                <a:spcPct val="115000"/>
              </a:lnSpc>
            </a:pPr>
            <a:r>
              <a:rPr lang="es-ES" sz="3200" spc="-2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3200" spc="-2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BOLÍGRAFO: </a:t>
            </a:r>
            <a:r>
              <a:rPr sz="3200" spc="-1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Se</a:t>
            </a:r>
            <a:r>
              <a:rPr sz="3200" spc="-2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8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irá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2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introduciendo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lo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8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largo</a:t>
            </a:r>
            <a:r>
              <a:rPr sz="3200" spc="-2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del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7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curso.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No</a:t>
            </a:r>
            <a:r>
              <a:rPr sz="3200" spc="-24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deben</a:t>
            </a:r>
            <a:r>
              <a:rPr sz="3200" spc="-23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traerlo </a:t>
            </a:r>
            <a:r>
              <a:rPr sz="3200" spc="-7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hasta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que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9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sea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3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comunicado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2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3200" spc="-245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6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las</a:t>
            </a:r>
            <a:r>
              <a:rPr sz="3200" spc="-25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3200" spc="-1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familias.</a:t>
            </a:r>
            <a:endParaRPr lang="es-ES" altLang="en-US" sz="3200" spc="-1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4911050" y="89604"/>
            <a:ext cx="7848600" cy="1727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150" spc="660" dirty="0">
                <a:latin typeface="Comic Sans MS" panose="030F0702030302020204" pitchFamily="66" charset="0"/>
                <a:cs typeface="Comic Sans MS" panose="030F0702030302020204" pitchFamily="66" charset="0"/>
              </a:rPr>
              <a:t>Evaluación</a:t>
            </a:r>
            <a:endParaRPr sz="11150"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895870"/>
            <a:ext cx="18288000" cy="8391525"/>
            <a:chOff x="0" y="1895870"/>
            <a:chExt cx="18288000" cy="8391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27882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7694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01081" y="8808453"/>
              <a:ext cx="1218503" cy="1218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7781" y="8848235"/>
              <a:ext cx="1218503" cy="12185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14482" y="8808453"/>
              <a:ext cx="1218503" cy="12185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71183" y="8808453"/>
              <a:ext cx="1218503" cy="12185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682" y="1895870"/>
              <a:ext cx="17664281" cy="636356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938977" y="2730248"/>
            <a:ext cx="11638915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5000"/>
              </a:lnSpc>
              <a:spcBef>
                <a:spcPts val="100"/>
              </a:spcBef>
            </a:pPr>
            <a:r>
              <a:rPr sz="2600" spc="-75" dirty="0">
                <a:latin typeface="Verdana" panose="020B0604030504040204"/>
                <a:cs typeface="Verdana" panose="020B0604030504040204"/>
              </a:rPr>
              <a:t>En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65" dirty="0">
                <a:latin typeface="Verdana" panose="020B0604030504040204"/>
                <a:cs typeface="Verdana" panose="020B0604030504040204"/>
              </a:rPr>
              <a:t>esta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95" dirty="0">
                <a:latin typeface="Verdana" panose="020B0604030504040204"/>
                <a:cs typeface="Verdana" panose="020B0604030504040204"/>
              </a:rPr>
              <a:t>etapa,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50" dirty="0">
                <a:latin typeface="Verdana" panose="020B0604030504040204"/>
                <a:cs typeface="Verdana" panose="020B0604030504040204"/>
              </a:rPr>
              <a:t>la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50" dirty="0">
                <a:latin typeface="Verdana" panose="020B0604030504040204"/>
                <a:cs typeface="Verdana" panose="020B0604030504040204"/>
              </a:rPr>
              <a:t>evaluación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10" dirty="0">
                <a:latin typeface="Verdana" panose="020B0604030504040204"/>
                <a:cs typeface="Verdana" panose="020B0604030504040204"/>
              </a:rPr>
              <a:t>los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80" dirty="0">
                <a:latin typeface="Verdana" panose="020B0604030504040204"/>
                <a:cs typeface="Verdana" panose="020B0604030504040204"/>
              </a:rPr>
              <a:t>aprendizajes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dirty="0">
                <a:latin typeface="Verdana" panose="020B0604030504040204"/>
                <a:cs typeface="Verdana" panose="020B0604030504040204"/>
              </a:rPr>
              <a:t>del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65" dirty="0">
                <a:latin typeface="Verdana" panose="020B0604030504040204"/>
                <a:cs typeface="Verdana" panose="020B0604030504040204"/>
              </a:rPr>
              <a:t>alumnado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45" dirty="0">
                <a:latin typeface="Verdana" panose="020B0604030504040204"/>
                <a:cs typeface="Verdana" panose="020B0604030504040204"/>
              </a:rPr>
              <a:t>tendrá</a:t>
            </a:r>
            <a:r>
              <a:rPr sz="2600" spc="-24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en </a:t>
            </a:r>
            <a:r>
              <a:rPr sz="2600" spc="-40" dirty="0">
                <a:latin typeface="Verdana" panose="020B0604030504040204"/>
                <a:cs typeface="Verdana" panose="020B0604030504040204"/>
              </a:rPr>
              <a:t>cuenta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0" dirty="0">
                <a:latin typeface="Verdana" panose="020B0604030504040204"/>
                <a:cs typeface="Verdana" panose="020B0604030504040204"/>
              </a:rPr>
              <a:t>el</a:t>
            </a:r>
            <a:r>
              <a:rPr sz="2600" spc="-25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70" dirty="0">
                <a:latin typeface="Verdana" panose="020B0604030504040204"/>
                <a:cs typeface="Verdana" panose="020B0604030504040204"/>
              </a:rPr>
              <a:t>grado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desarrollo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60" dirty="0">
                <a:latin typeface="Verdana" panose="020B0604030504040204"/>
                <a:cs typeface="Verdana" panose="020B0604030504040204"/>
              </a:rPr>
              <a:t>las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35" dirty="0">
                <a:latin typeface="Verdana" panose="020B0604030504040204"/>
                <a:cs typeface="Verdana" panose="020B0604030504040204"/>
              </a:rPr>
              <a:t>competencias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35" dirty="0">
                <a:latin typeface="Verdana" panose="020B0604030504040204"/>
                <a:cs typeface="Verdana" panose="020B0604030504040204"/>
              </a:rPr>
              <a:t>clave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70" dirty="0">
                <a:latin typeface="Verdana" panose="020B0604030504040204"/>
                <a:cs typeface="Verdana" panose="020B0604030504040204"/>
              </a:rPr>
              <a:t>y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75" dirty="0">
                <a:latin typeface="Verdana" panose="020B0604030504040204"/>
                <a:cs typeface="Verdana" panose="020B0604030504040204"/>
              </a:rPr>
              <a:t>su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50" dirty="0">
                <a:latin typeface="Verdana" panose="020B0604030504040204"/>
                <a:cs typeface="Verdana" panose="020B0604030504040204"/>
              </a:rPr>
              <a:t>progreso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en </a:t>
            </a:r>
            <a:r>
              <a:rPr sz="2600" spc="-20" dirty="0">
                <a:latin typeface="Verdana" panose="020B0604030504040204"/>
                <a:cs typeface="Verdana" panose="020B0604030504040204"/>
              </a:rPr>
              <a:t>el</a:t>
            </a:r>
            <a:r>
              <a:rPr sz="2600" spc="-25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35" dirty="0">
                <a:latin typeface="Verdana" panose="020B0604030504040204"/>
                <a:cs typeface="Verdana" panose="020B0604030504040204"/>
              </a:rPr>
              <a:t>conjunto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10" dirty="0">
                <a:latin typeface="Verdana" panose="020B0604030504040204"/>
                <a:cs typeface="Verdana" panose="020B0604030504040204"/>
              </a:rPr>
              <a:t>los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0" dirty="0">
                <a:latin typeface="Verdana" panose="020B0604030504040204"/>
                <a:cs typeface="Verdana" panose="020B0604030504040204"/>
              </a:rPr>
              <a:t>procesos</a:t>
            </a:r>
            <a:r>
              <a:rPr sz="2600" spc="-250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10" dirty="0">
                <a:latin typeface="Verdana" panose="020B0604030504040204"/>
                <a:cs typeface="Verdana" panose="020B0604030504040204"/>
              </a:rPr>
              <a:t>aprendizaje.</a:t>
            </a:r>
            <a:endParaRPr sz="2600">
              <a:latin typeface="Verdana" panose="020B0604030504040204"/>
              <a:cs typeface="Verdana" panose="020B0604030504040204"/>
            </a:endParaRPr>
          </a:p>
          <a:p>
            <a:pPr>
              <a:lnSpc>
                <a:spcPct val="100000"/>
              </a:lnSpc>
              <a:spcBef>
                <a:spcPts val="435"/>
              </a:spcBef>
            </a:pPr>
            <a:endParaRPr sz="2600">
              <a:latin typeface="Verdana" panose="020B0604030504040204"/>
              <a:cs typeface="Verdana" panose="020B0604030504040204"/>
            </a:endParaRPr>
          </a:p>
          <a:p>
            <a:pPr marL="158750" marR="151765" algn="ctr">
              <a:lnSpc>
                <a:spcPct val="115000"/>
              </a:lnSpc>
              <a:spcBef>
                <a:spcPts val="5"/>
              </a:spcBef>
            </a:pPr>
            <a:r>
              <a:rPr sz="2600" spc="-30" dirty="0">
                <a:latin typeface="Verdana" panose="020B0604030504040204"/>
                <a:cs typeface="Verdana" panose="020B0604030504040204"/>
              </a:rPr>
              <a:t>El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40" dirty="0">
                <a:latin typeface="Verdana" panose="020B0604030504040204"/>
                <a:cs typeface="Verdana" panose="020B0604030504040204"/>
              </a:rPr>
              <a:t>referente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70" dirty="0">
                <a:latin typeface="Verdana" panose="020B0604030504040204"/>
                <a:cs typeface="Verdana" panose="020B0604030504040204"/>
              </a:rPr>
              <a:t>fundamental,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125" dirty="0">
                <a:latin typeface="Verdana" panose="020B0604030504040204"/>
                <a:cs typeface="Verdana" panose="020B0604030504040204"/>
              </a:rPr>
              <a:t>a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dirty="0">
                <a:latin typeface="Verdana" panose="020B0604030504040204"/>
                <a:cs typeface="Verdana" panose="020B0604030504040204"/>
              </a:rPr>
              <a:t>fin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55" dirty="0">
                <a:latin typeface="Verdana" panose="020B0604030504040204"/>
                <a:cs typeface="Verdana" panose="020B0604030504040204"/>
              </a:rPr>
              <a:t>valorar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0" dirty="0">
                <a:latin typeface="Verdana" panose="020B0604030504040204"/>
                <a:cs typeface="Verdana" panose="020B0604030504040204"/>
              </a:rPr>
              <a:t>el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70" dirty="0">
                <a:latin typeface="Verdana" panose="020B0604030504040204"/>
                <a:cs typeface="Verdana" panose="020B0604030504040204"/>
              </a:rPr>
              <a:t>grado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30" dirty="0">
                <a:latin typeface="Verdana" panose="020B0604030504040204"/>
                <a:cs typeface="Verdana" panose="020B0604030504040204"/>
              </a:rPr>
              <a:t>adquisición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4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las </a:t>
            </a:r>
            <a:r>
              <a:rPr sz="2600" spc="-35" dirty="0">
                <a:latin typeface="Verdana" panose="020B0604030504040204"/>
                <a:cs typeface="Verdana" panose="020B0604030504040204"/>
              </a:rPr>
              <a:t>competencias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específicas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60" dirty="0">
                <a:latin typeface="Verdana" panose="020B0604030504040204"/>
                <a:cs typeface="Verdana" panose="020B0604030504040204"/>
              </a:rPr>
              <a:t>las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40" dirty="0">
                <a:latin typeface="Verdana" panose="020B0604030504040204"/>
                <a:cs typeface="Verdana" panose="020B0604030504040204"/>
              </a:rPr>
              <a:t>distintas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125" dirty="0">
                <a:latin typeface="Verdana" panose="020B0604030504040204"/>
                <a:cs typeface="Verdana" panose="020B0604030504040204"/>
              </a:rPr>
              <a:t>áreas,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80" dirty="0">
                <a:latin typeface="Verdana" panose="020B0604030504040204"/>
                <a:cs typeface="Verdana" panose="020B0604030504040204"/>
              </a:rPr>
              <a:t>serán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10" dirty="0">
                <a:latin typeface="Verdana" panose="020B0604030504040204"/>
                <a:cs typeface="Verdana" panose="020B0604030504040204"/>
              </a:rPr>
              <a:t>los</a:t>
            </a:r>
            <a:r>
              <a:rPr sz="2600" spc="-225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0" dirty="0">
                <a:latin typeface="Verdana" panose="020B0604030504040204"/>
                <a:cs typeface="Verdana" panose="020B0604030504040204"/>
              </a:rPr>
              <a:t>criterios</a:t>
            </a:r>
            <a:r>
              <a:rPr sz="2600" spc="-229" dirty="0">
                <a:latin typeface="Verdana" panose="020B0604030504040204"/>
                <a:cs typeface="Verdana" panose="020B0604030504040204"/>
              </a:rPr>
              <a:t> </a:t>
            </a:r>
            <a:r>
              <a:rPr sz="2600" spc="-25" dirty="0">
                <a:latin typeface="Verdana" panose="020B0604030504040204"/>
                <a:cs typeface="Verdana" panose="020B0604030504040204"/>
              </a:rPr>
              <a:t>de </a:t>
            </a:r>
            <a:r>
              <a:rPr sz="2600" spc="-10" dirty="0">
                <a:latin typeface="Verdana" panose="020B0604030504040204"/>
                <a:cs typeface="Verdana" panose="020B0604030504040204"/>
              </a:rPr>
              <a:t>evaluación.</a:t>
            </a:r>
            <a:endParaRPr sz="2600">
              <a:latin typeface="Verdana" panose="020B0604030504040204"/>
              <a:cs typeface="Verdana" panose="020B0604030504040204"/>
            </a:endParaRPr>
          </a:p>
          <a:p>
            <a:pPr>
              <a:lnSpc>
                <a:spcPct val="100000"/>
              </a:lnSpc>
              <a:spcBef>
                <a:spcPts val="435"/>
              </a:spcBef>
            </a:pPr>
            <a:endParaRPr sz="2600">
              <a:latin typeface="Verdana" panose="020B0604030504040204"/>
              <a:cs typeface="Verdana" panose="020B0604030504040204"/>
            </a:endParaRPr>
          </a:p>
          <a:p>
            <a:pPr marL="52070" marR="44450" algn="ctr">
              <a:lnSpc>
                <a:spcPct val="115000"/>
              </a:lnSpc>
            </a:pPr>
            <a:r>
              <a:rPr sz="2600" spc="-265" dirty="0">
                <a:latin typeface="Arial Black" panose="020B0A04020102020204"/>
                <a:cs typeface="Arial Black" panose="020B0A04020102020204"/>
              </a:rPr>
              <a:t>La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85" dirty="0">
                <a:latin typeface="Arial Black" panose="020B0A04020102020204"/>
                <a:cs typeface="Arial Black" panose="020B0A04020102020204"/>
              </a:rPr>
              <a:t>calificación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270" dirty="0">
                <a:latin typeface="Arial Black" panose="020B0A04020102020204"/>
                <a:cs typeface="Arial Black" panose="020B0A04020102020204"/>
              </a:rPr>
              <a:t>es</a:t>
            </a:r>
            <a:r>
              <a:rPr sz="2600" spc="-21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55" dirty="0">
                <a:latin typeface="Arial Black" panose="020B0A04020102020204"/>
                <a:cs typeface="Arial Black" panose="020B0A04020102020204"/>
              </a:rPr>
              <a:t>el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55" dirty="0">
                <a:latin typeface="Arial Black" panose="020B0A04020102020204"/>
                <a:cs typeface="Arial Black" panose="020B0A04020102020204"/>
              </a:rPr>
              <a:t>resultado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30" dirty="0">
                <a:latin typeface="Arial Black" panose="020B0A04020102020204"/>
                <a:cs typeface="Arial Black" panose="020B0A04020102020204"/>
              </a:rPr>
              <a:t>del</a:t>
            </a:r>
            <a:r>
              <a:rPr sz="2600" spc="-21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55" dirty="0">
                <a:latin typeface="Arial Black" panose="020B0A04020102020204"/>
                <a:cs typeface="Arial Black" panose="020B0A04020102020204"/>
              </a:rPr>
              <a:t>trabajo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50" dirty="0">
                <a:latin typeface="Arial Black" panose="020B0A04020102020204"/>
                <a:cs typeface="Arial Black" panose="020B0A04020102020204"/>
              </a:rPr>
              <a:t>que</a:t>
            </a:r>
            <a:r>
              <a:rPr sz="2600" spc="-21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75" dirty="0">
                <a:latin typeface="Arial Black" panose="020B0A04020102020204"/>
                <a:cs typeface="Arial Black" panose="020B0A04020102020204"/>
              </a:rPr>
              <a:t>realizan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50" dirty="0">
                <a:latin typeface="Arial Black" panose="020B0A04020102020204"/>
                <a:cs typeface="Arial Black" panose="020B0A04020102020204"/>
              </a:rPr>
              <a:t>todos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70" dirty="0">
                <a:latin typeface="Arial Black" panose="020B0A04020102020204"/>
                <a:cs typeface="Arial Black" panose="020B0A04020102020204"/>
              </a:rPr>
              <a:t>los</a:t>
            </a:r>
            <a:r>
              <a:rPr sz="2600" spc="-21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95" dirty="0">
                <a:latin typeface="Arial Black" panose="020B0A04020102020204"/>
                <a:cs typeface="Arial Black" panose="020B0A04020102020204"/>
              </a:rPr>
              <a:t>días,</a:t>
            </a:r>
            <a:r>
              <a:rPr sz="2600" spc="-220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25" dirty="0">
                <a:latin typeface="Arial Black" panose="020B0A04020102020204"/>
                <a:cs typeface="Arial Black" panose="020B0A04020102020204"/>
              </a:rPr>
              <a:t>así </a:t>
            </a:r>
            <a:r>
              <a:rPr sz="2600" spc="-190" dirty="0">
                <a:latin typeface="Arial Black" panose="020B0A04020102020204"/>
                <a:cs typeface="Arial Black" panose="020B0A04020102020204"/>
              </a:rPr>
              <a:t>como</a:t>
            </a:r>
            <a:r>
              <a:rPr sz="2600" spc="-229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60" dirty="0">
                <a:latin typeface="Arial Black" panose="020B0A04020102020204"/>
                <a:cs typeface="Arial Black" panose="020B0A04020102020204"/>
              </a:rPr>
              <a:t>de</a:t>
            </a:r>
            <a:r>
              <a:rPr sz="2600" spc="-229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225" dirty="0">
                <a:latin typeface="Arial Black" panose="020B0A04020102020204"/>
                <a:cs typeface="Arial Black" panose="020B0A04020102020204"/>
              </a:rPr>
              <a:t>las</a:t>
            </a:r>
            <a:r>
              <a:rPr sz="2600" spc="-229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170" dirty="0">
                <a:latin typeface="Arial Black" panose="020B0A04020102020204"/>
                <a:cs typeface="Arial Black" panose="020B0A04020102020204"/>
              </a:rPr>
              <a:t>pruebas</a:t>
            </a:r>
            <a:r>
              <a:rPr sz="2600" spc="-225" dirty="0">
                <a:latin typeface="Arial Black" panose="020B0A04020102020204"/>
                <a:cs typeface="Arial Black" panose="020B0A04020102020204"/>
              </a:rPr>
              <a:t> </a:t>
            </a:r>
            <a:r>
              <a:rPr sz="2600" spc="-85" dirty="0">
                <a:latin typeface="Arial Black" panose="020B0A04020102020204"/>
                <a:cs typeface="Arial Black" panose="020B0A04020102020204"/>
              </a:rPr>
              <a:t>escritas.</a:t>
            </a:r>
            <a:endParaRPr sz="26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6000" y="9088997"/>
            <a:ext cx="2790190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60510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4876760" y="172789"/>
            <a:ext cx="7848600" cy="1488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600" spc="660" dirty="0">
                <a:latin typeface="Comic Sans MS" panose="030F0702030302020204" pitchFamily="66" charset="0"/>
                <a:cs typeface="Comic Sans MS" panose="030F0702030302020204" pitchFamily="66" charset="0"/>
              </a:rPr>
              <a:t>Evaluación</a:t>
            </a:r>
            <a:endParaRPr sz="9600"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895870"/>
            <a:ext cx="18288000" cy="8391525"/>
            <a:chOff x="0" y="1895870"/>
            <a:chExt cx="18288000" cy="8391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27882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7694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01081" y="8808453"/>
              <a:ext cx="1218503" cy="1218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7781" y="8848235"/>
              <a:ext cx="1218503" cy="12185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14482" y="8808453"/>
              <a:ext cx="1218503" cy="12185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71183" y="8808453"/>
              <a:ext cx="1218503" cy="12185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682" y="1895870"/>
              <a:ext cx="17664281" cy="636356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993130" y="1851025"/>
            <a:ext cx="11708765" cy="652081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065" marR="5080" indent="-635" algn="l">
              <a:lnSpc>
                <a:spcPct val="115000"/>
              </a:lnSpc>
              <a:spcBef>
                <a:spcPts val="100"/>
              </a:spcBef>
            </a:pPr>
            <a:r>
              <a:rPr lang="es-ES" sz="3200" dirty="0">
                <a:latin typeface="Comic Sans MS" panose="030F0702030302020204" pitchFamily="66" charset="0"/>
                <a:cs typeface="Comic Sans MS" panose="030F0702030302020204" pitchFamily="66" charset="0"/>
              </a:rPr>
              <a:t>-La nota final de evaluación es el resultado de la recogida de información a través de diferentes formatos: Rúbricas, encuestas, trabajos, cuadernos, pruebas escritas, proyectos, exposiciones orales….</a:t>
            </a:r>
          </a:p>
          <a:p>
            <a:pPr marL="12065" marR="5080" indent="-635" algn="l">
              <a:lnSpc>
                <a:spcPct val="115000"/>
              </a:lnSpc>
              <a:spcBef>
                <a:spcPts val="100"/>
              </a:spcBef>
            </a:pPr>
            <a:endParaRPr lang="es-ES" sz="3200" dirty="0"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L="12065" marR="5080" indent="-635" algn="l">
              <a:lnSpc>
                <a:spcPct val="115000"/>
              </a:lnSpc>
              <a:spcBef>
                <a:spcPts val="100"/>
              </a:spcBef>
            </a:pPr>
            <a:r>
              <a:rPr lang="es-ES" sz="3200" dirty="0">
                <a:latin typeface="Comic Sans MS" panose="030F0702030302020204" pitchFamily="66" charset="0"/>
                <a:cs typeface="Comic Sans MS" panose="030F0702030302020204" pitchFamily="66" charset="0"/>
              </a:rPr>
              <a:t>-En referencia a las pruebas escritas en lengua y matemáticas se realizarán en temas impares con ayuda del libro y en los temas pares sin libro e incluirán contenidos del tema anterior.</a:t>
            </a:r>
          </a:p>
          <a:p>
            <a:pPr marL="12065" marR="5080" indent="-635" algn="l">
              <a:lnSpc>
                <a:spcPct val="115000"/>
              </a:lnSpc>
              <a:spcBef>
                <a:spcPts val="100"/>
              </a:spcBef>
            </a:pPr>
            <a:endParaRPr lang="es-ES" sz="3200" dirty="0"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L="12065" marR="5080" indent="-635" algn="l">
              <a:lnSpc>
                <a:spcPct val="115000"/>
              </a:lnSpc>
              <a:spcBef>
                <a:spcPts val="100"/>
              </a:spcBef>
            </a:pPr>
            <a:r>
              <a:rPr lang="es-ES" sz="3200" dirty="0">
                <a:latin typeface="Comic Sans MS" panose="030F0702030302020204" pitchFamily="66" charset="0"/>
                <a:cs typeface="Comic Sans MS" panose="030F0702030302020204" pitchFamily="66" charset="0"/>
              </a:rPr>
              <a:t>-En natural y social </a:t>
            </a:r>
            <a:r>
              <a:rPr lang="es-ES" sz="3200" dirty="0" err="1">
                <a:latin typeface="Comic Sans MS" panose="030F0702030302020204" pitchFamily="66" charset="0"/>
                <a:cs typeface="Comic Sans MS" panose="030F0702030302020204" pitchFamily="66" charset="0"/>
              </a:rPr>
              <a:t>science</a:t>
            </a:r>
            <a:r>
              <a:rPr lang="es-ES" sz="3200" dirty="0">
                <a:latin typeface="Comic Sans MS" panose="030F0702030302020204" pitchFamily="66" charset="0"/>
                <a:cs typeface="Comic Sans MS" panose="030F0702030302020204" pitchFamily="66" charset="0"/>
              </a:rPr>
              <a:t> será al finalizar cada unidad</a:t>
            </a:r>
            <a:r>
              <a:rPr lang="es-ES" sz="2600" dirty="0">
                <a:latin typeface="Arial Black" panose="020B0A04020102020204"/>
                <a:cs typeface="Arial Black" panose="020B0A04020102020204"/>
              </a:rPr>
              <a:t>.</a:t>
            </a:r>
            <a:endParaRPr sz="2600" dirty="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6000" y="9088997"/>
            <a:ext cx="2790190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60510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920240" y="-19685"/>
            <a:ext cx="14447520" cy="1322705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800" spc="825" dirty="0">
                <a:latin typeface="Comic Sans MS" panose="030F0702030302020204" pitchFamily="66" charset="0"/>
                <a:cs typeface="Comic Sans MS" panose="030F0702030302020204" pitchFamily="66" charset="0"/>
              </a:rPr>
              <a:t>Atención</a:t>
            </a:r>
            <a:r>
              <a:rPr sz="8800" spc="1365" dirty="0"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8800" spc="680" dirty="0">
                <a:latin typeface="Comic Sans MS" panose="030F0702030302020204" pitchFamily="66" charset="0"/>
                <a:cs typeface="Comic Sans MS" panose="030F0702030302020204" pitchFamily="66" charset="0"/>
              </a:rPr>
              <a:t>a</a:t>
            </a:r>
            <a:r>
              <a:rPr sz="8800" spc="1365" dirty="0"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8800" spc="1160" dirty="0">
                <a:latin typeface="Comic Sans MS" panose="030F0702030302020204" pitchFamily="66" charset="0"/>
                <a:cs typeface="Comic Sans MS" panose="030F0702030302020204" pitchFamily="66" charset="0"/>
              </a:rPr>
              <a:t>familias</a:t>
            </a:r>
            <a:endParaRPr sz="8800"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556260" y="2725902"/>
            <a:ext cx="12939433" cy="7340836"/>
            <a:chOff x="556260" y="2725902"/>
            <a:chExt cx="12939433" cy="734083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77190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1517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1789" y="8848235"/>
              <a:ext cx="1218503" cy="1218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5639" y="8808453"/>
              <a:ext cx="1218503" cy="12185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260" y="2725902"/>
              <a:ext cx="3197225" cy="337248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49489" y="8808453"/>
              <a:ext cx="1218503" cy="12185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63340" y="8848235"/>
              <a:ext cx="1218503" cy="1218503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016000" y="9088997"/>
            <a:ext cx="2790190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160510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25" name="Rectángulo con esquinas redondeadas 24"/>
          <p:cNvSpPr/>
          <p:nvPr/>
        </p:nvSpPr>
        <p:spPr>
          <a:xfrm>
            <a:off x="3881120" y="1238250"/>
            <a:ext cx="14178280" cy="71177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420"/>
              </a:spcBef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</a:t>
            </a: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</a:t>
            </a:r>
            <a:r>
              <a:rPr sz="2800" spc="37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tutor</a:t>
            </a:r>
            <a:r>
              <a:rPr lang="es-ES" sz="2800" spc="-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2800" spc="-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</a:t>
            </a:r>
            <a:r>
              <a:rPr sz="2800" spc="-2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6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citarán</a:t>
            </a:r>
            <a:r>
              <a:rPr sz="2800" spc="-19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2800" spc="-2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</a:t>
            </a:r>
            <a:r>
              <a:rPr lang="es-ES"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as familias</a:t>
            </a:r>
            <a:r>
              <a:rPr sz="2800" spc="-23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2800" spc="-2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lo</a:t>
            </a:r>
            <a:r>
              <a:rPr sz="2800" spc="-2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7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largo</a:t>
            </a:r>
            <a:r>
              <a:rPr sz="2800" spc="-23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del</a:t>
            </a:r>
            <a:r>
              <a:rPr sz="2800" spc="-2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curso.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5080">
              <a:lnSpc>
                <a:spcPct val="115000"/>
              </a:lnSpc>
            </a:pPr>
            <a:r>
              <a:rPr lang="es-ES" sz="2800" spc="-6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2800" spc="-6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Las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5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familias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3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podrán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solicitar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5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entrevista</a:t>
            </a:r>
            <a:r>
              <a:rPr sz="2800" spc="-2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con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el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3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profesorado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otras</a:t>
            </a:r>
            <a:r>
              <a:rPr lang="es-ES"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áreas</a:t>
            </a:r>
            <a:r>
              <a:rPr sz="2800" spc="-1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,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7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través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5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las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7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tutoras,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cuando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8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sea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preciso.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1366520">
              <a:lnSpc>
                <a:spcPct val="115000"/>
              </a:lnSpc>
            </a:pPr>
            <a:r>
              <a:rPr lang="es-ES" sz="2800" spc="-5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2800" spc="-5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La</a:t>
            </a:r>
            <a:r>
              <a:rPr sz="2800" spc="-229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3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comunicación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7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través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9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agenda</a:t>
            </a:r>
            <a:r>
              <a:rPr lang="es-ES" sz="2800" spc="-9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, </a:t>
            </a:r>
            <a:r>
              <a:rPr lang="es-ES" sz="2800" spc="-9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stylus</a:t>
            </a:r>
            <a:r>
              <a:rPr lang="es-ES" sz="2800" spc="-9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o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correo</a:t>
            </a:r>
            <a:r>
              <a:rPr lang="es-ES"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electrónico</a:t>
            </a:r>
            <a:r>
              <a:rPr sz="2800" spc="-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:</a:t>
            </a:r>
            <a:r>
              <a:rPr lang="es-ES" sz="2800" spc="-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</a:p>
          <a:p>
            <a:pPr marR="1366520">
              <a:lnSpc>
                <a:spcPct val="115000"/>
              </a:lnSpc>
            </a:pPr>
            <a:r>
              <a:rPr lang="es-ES" sz="2800" spc="-16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Teresa:</a:t>
            </a:r>
            <a:r>
              <a:rPr lang="es-ES"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2800" spc="-3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  <a:hlinkClick r:id="rId9"/>
              </a:rPr>
              <a:t>mtalvarezv@educa.jcyl.es</a:t>
            </a:r>
            <a:endParaRPr lang="es-ES"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3124835">
              <a:lnSpc>
                <a:spcPct val="115000"/>
              </a:lnSpc>
            </a:pPr>
            <a:r>
              <a:rPr lang="es-ES" sz="2800" spc="-1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Sonia</a:t>
            </a:r>
            <a:r>
              <a:rPr sz="2800" spc="-1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: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lang="es-ES" sz="2800" u="sng" spc="-45" dirty="0" err="1">
                <a:solidFill>
                  <a:schemeClr val="tx1"/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sperezsam</a:t>
            </a:r>
            <a:r>
              <a:rPr sz="2800" u="sng" spc="-45" dirty="0">
                <a:solidFill>
                  <a:schemeClr val="tx1"/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  <a:hlinkClick r:id="rId10"/>
              </a:rPr>
              <a:t>@e</a:t>
            </a:r>
            <a:r>
              <a:rPr sz="2800" spc="-4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  <a:hlinkClick r:id="rId10"/>
              </a:rPr>
              <a:t>duca.jcyl.es</a:t>
            </a:r>
            <a:r>
              <a:rPr sz="2800" spc="-4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</a:p>
          <a:p>
            <a:pPr marR="3124835">
              <a:lnSpc>
                <a:spcPct val="115000"/>
              </a:lnSpc>
            </a:pPr>
            <a:r>
              <a:rPr lang="es-ES" sz="2800" spc="-1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Susana</a:t>
            </a:r>
            <a:r>
              <a:rPr sz="2800" spc="-1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:</a:t>
            </a:r>
            <a:r>
              <a:rPr lang="es-ES" sz="2800" u="sng" spc="-65" dirty="0" err="1">
                <a:solidFill>
                  <a:schemeClr val="tx1"/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sperezpe</a:t>
            </a:r>
            <a:r>
              <a:rPr sz="2800" u="sng" spc="-65" dirty="0">
                <a:solidFill>
                  <a:schemeClr val="tx1"/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  <a:hlinkClick r:id="rId11"/>
              </a:rPr>
              <a:t>@</a:t>
            </a:r>
            <a:r>
              <a:rPr sz="2800" spc="-6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  <a:hlinkClick r:id="rId11"/>
              </a:rPr>
              <a:t>educa.jcyl.es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r>
              <a:rPr lang="es-ES" sz="2800" spc="-3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-Es importante m</a:t>
            </a:r>
            <a:r>
              <a:rPr sz="2800" spc="-35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antener</a:t>
            </a:r>
            <a:r>
              <a:rPr sz="2800" spc="-2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4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actualizados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los</a:t>
            </a:r>
            <a:r>
              <a:rPr sz="2800" spc="-2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3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datos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2800" spc="-2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5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contacto: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teléfono</a:t>
            </a:r>
            <a:r>
              <a:rPr sz="2800" spc="-2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8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y</a:t>
            </a:r>
            <a:r>
              <a:rPr sz="2800" spc="-2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correo electrónico.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r>
              <a:rPr lang="es-ES" sz="2800" spc="-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</a:t>
            </a:r>
            <a:r>
              <a:rPr sz="2800" spc="-4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Documentos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inicio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de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2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curso</a:t>
            </a:r>
            <a:r>
              <a:rPr sz="2800" spc="-21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 </a:t>
            </a:r>
            <a:r>
              <a:rPr sz="2800" spc="-5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(</a:t>
            </a:r>
            <a:r>
              <a:rPr sz="2800" spc="-50" dirty="0" err="1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autorizaciones</a:t>
            </a:r>
            <a:r>
              <a:rPr sz="2800" spc="-5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...)</a:t>
            </a:r>
            <a:endParaRPr lang="es-ES" sz="2800" spc="-5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r>
              <a:rPr lang="es-ES" sz="2800" spc="-5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-HORARIO ATENCIÓN A FAMILIAS:</a:t>
            </a:r>
            <a:endParaRPr lang="es-ES" sz="2800" spc="-5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	Teresa: miércoles de 16: a 17:00</a:t>
            </a:r>
            <a:endParaRPr lang="es-ES"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	Sonia: martes de 16:00 a 17:00</a:t>
            </a:r>
            <a:endParaRPr lang="es-ES"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  <a:sym typeface="+mn-ea"/>
              </a:rPr>
              <a:t>	Susana: lunes de 16:00 a 17:00</a:t>
            </a:r>
            <a:endParaRPr lang="es-ES" altLang="en-US"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6697" y="2147660"/>
            <a:ext cx="13008996" cy="7919078"/>
            <a:chOff x="486697" y="2147660"/>
            <a:chExt cx="13008996" cy="791907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77190" y="8808453"/>
              <a:ext cx="1218503" cy="1218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1517" y="8808453"/>
              <a:ext cx="1218503" cy="1218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1789" y="8848235"/>
              <a:ext cx="1218503" cy="1218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5639" y="8808453"/>
              <a:ext cx="1218503" cy="12185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49489" y="8808453"/>
              <a:ext cx="1218503" cy="12185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63340" y="8848235"/>
              <a:ext cx="1218503" cy="1218503"/>
            </a:xfrm>
            <a:prstGeom prst="rect">
              <a:avLst/>
            </a:prstGeom>
          </p:spPr>
        </p:pic>
        <p:pic>
          <p:nvPicPr>
            <p:cNvPr id="31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697" y="2147660"/>
              <a:ext cx="3183255" cy="3299460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8202676" y="4100042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4" y="104774"/>
                </a:moveTo>
                <a:lnTo>
                  <a:pt x="0" y="104774"/>
                </a:lnTo>
                <a:lnTo>
                  <a:pt x="0" y="0"/>
                </a:lnTo>
                <a:lnTo>
                  <a:pt x="104774" y="0"/>
                </a:lnTo>
                <a:lnTo>
                  <a:pt x="104774" y="104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02676" y="4519142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4" y="104774"/>
                </a:moveTo>
                <a:lnTo>
                  <a:pt x="0" y="104774"/>
                </a:lnTo>
                <a:lnTo>
                  <a:pt x="0" y="0"/>
                </a:lnTo>
                <a:lnTo>
                  <a:pt x="104774" y="0"/>
                </a:lnTo>
                <a:lnTo>
                  <a:pt x="104774" y="104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02676" y="4938242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4" y="104774"/>
                </a:moveTo>
                <a:lnTo>
                  <a:pt x="0" y="104774"/>
                </a:lnTo>
                <a:lnTo>
                  <a:pt x="0" y="0"/>
                </a:lnTo>
                <a:lnTo>
                  <a:pt x="104774" y="0"/>
                </a:lnTo>
                <a:lnTo>
                  <a:pt x="104774" y="104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4648200" y="1409700"/>
            <a:ext cx="13270865" cy="7033895"/>
            <a:chOff x="6831076" y="1527058"/>
            <a:chExt cx="10627142" cy="7034093"/>
          </a:xfrm>
        </p:grpSpPr>
        <p:sp>
          <p:nvSpPr>
            <p:cNvPr id="18" name="object 18"/>
            <p:cNvSpPr/>
            <p:nvPr/>
          </p:nvSpPr>
          <p:spPr>
            <a:xfrm>
              <a:off x="6849273" y="1579326"/>
              <a:ext cx="10608945" cy="6981825"/>
            </a:xfrm>
            <a:custGeom>
              <a:avLst/>
              <a:gdLst/>
              <a:ahLst/>
              <a:cxnLst/>
              <a:rect l="l" t="t" r="r" b="b"/>
              <a:pathLst>
                <a:path w="10608944" h="6981825">
                  <a:moveTo>
                    <a:pt x="10382092" y="6981547"/>
                  </a:moveTo>
                  <a:lnTo>
                    <a:pt x="238125" y="6981547"/>
                  </a:lnTo>
                  <a:lnTo>
                    <a:pt x="190134" y="6976709"/>
                  </a:lnTo>
                  <a:lnTo>
                    <a:pt x="145436" y="6962834"/>
                  </a:lnTo>
                  <a:lnTo>
                    <a:pt x="104987" y="6940879"/>
                  </a:lnTo>
                  <a:lnTo>
                    <a:pt x="69745" y="6911802"/>
                  </a:lnTo>
                  <a:lnTo>
                    <a:pt x="40668" y="6876560"/>
                  </a:lnTo>
                  <a:lnTo>
                    <a:pt x="18713" y="6836111"/>
                  </a:lnTo>
                  <a:lnTo>
                    <a:pt x="4837" y="6791412"/>
                  </a:lnTo>
                  <a:lnTo>
                    <a:pt x="0" y="6743422"/>
                  </a:lnTo>
                  <a:lnTo>
                    <a:pt x="0" y="238125"/>
                  </a:lnTo>
                  <a:lnTo>
                    <a:pt x="4837" y="190134"/>
                  </a:lnTo>
                  <a:lnTo>
                    <a:pt x="18713" y="145436"/>
                  </a:lnTo>
                  <a:lnTo>
                    <a:pt x="40668" y="104987"/>
                  </a:lnTo>
                  <a:lnTo>
                    <a:pt x="69745" y="69745"/>
                  </a:lnTo>
                  <a:lnTo>
                    <a:pt x="104987" y="40668"/>
                  </a:lnTo>
                  <a:lnTo>
                    <a:pt x="145436" y="18713"/>
                  </a:lnTo>
                  <a:lnTo>
                    <a:pt x="190134" y="4837"/>
                  </a:lnTo>
                  <a:lnTo>
                    <a:pt x="238125" y="0"/>
                  </a:lnTo>
                  <a:lnTo>
                    <a:pt x="10382092" y="0"/>
                  </a:lnTo>
                  <a:lnTo>
                    <a:pt x="10430082" y="4837"/>
                  </a:lnTo>
                  <a:lnTo>
                    <a:pt x="10474781" y="18713"/>
                  </a:lnTo>
                  <a:lnTo>
                    <a:pt x="10515230" y="40668"/>
                  </a:lnTo>
                  <a:lnTo>
                    <a:pt x="10550472" y="69745"/>
                  </a:lnTo>
                  <a:lnTo>
                    <a:pt x="10579549" y="104987"/>
                  </a:lnTo>
                  <a:lnTo>
                    <a:pt x="10601504" y="145436"/>
                  </a:lnTo>
                  <a:lnTo>
                    <a:pt x="10608679" y="168551"/>
                  </a:lnTo>
                  <a:lnTo>
                    <a:pt x="10608679" y="6812995"/>
                  </a:lnTo>
                  <a:lnTo>
                    <a:pt x="10579549" y="6876560"/>
                  </a:lnTo>
                  <a:lnTo>
                    <a:pt x="10550472" y="6911802"/>
                  </a:lnTo>
                  <a:lnTo>
                    <a:pt x="10515230" y="6940879"/>
                  </a:lnTo>
                  <a:lnTo>
                    <a:pt x="10474781" y="6962834"/>
                  </a:lnTo>
                  <a:lnTo>
                    <a:pt x="10430082" y="6976709"/>
                  </a:lnTo>
                  <a:lnTo>
                    <a:pt x="10382092" y="6981547"/>
                  </a:lnTo>
                  <a:close/>
                </a:path>
              </a:pathLst>
            </a:custGeom>
            <a:solidFill>
              <a:srgbClr val="9DB9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/>
            <p:nvPr/>
          </p:nvSpPr>
          <p:spPr>
            <a:xfrm>
              <a:off x="6831076" y="1527058"/>
              <a:ext cx="10620375" cy="6981825"/>
            </a:xfrm>
            <a:custGeom>
              <a:avLst/>
              <a:gdLst/>
              <a:ahLst/>
              <a:cxnLst/>
              <a:rect l="l" t="t" r="r" b="b"/>
              <a:pathLst>
                <a:path w="10620375" h="6981825">
                  <a:moveTo>
                    <a:pt x="238121" y="0"/>
                  </a:moveTo>
                  <a:lnTo>
                    <a:pt x="10381954" y="0"/>
                  </a:lnTo>
                  <a:lnTo>
                    <a:pt x="10429944" y="4837"/>
                  </a:lnTo>
                  <a:lnTo>
                    <a:pt x="10474641" y="18712"/>
                  </a:lnTo>
                  <a:lnTo>
                    <a:pt x="10515090" y="40667"/>
                  </a:lnTo>
                  <a:lnTo>
                    <a:pt x="10550331" y="69744"/>
                  </a:lnTo>
                  <a:lnTo>
                    <a:pt x="10579408" y="104985"/>
                  </a:lnTo>
                  <a:lnTo>
                    <a:pt x="10601363" y="145433"/>
                  </a:lnTo>
                  <a:lnTo>
                    <a:pt x="10615238" y="190131"/>
                  </a:lnTo>
                  <a:lnTo>
                    <a:pt x="10620076" y="238121"/>
                  </a:lnTo>
                  <a:lnTo>
                    <a:pt x="10620076" y="6743332"/>
                  </a:lnTo>
                  <a:lnTo>
                    <a:pt x="10615238" y="6791322"/>
                  </a:lnTo>
                  <a:lnTo>
                    <a:pt x="10601363" y="6836020"/>
                  </a:lnTo>
                  <a:lnTo>
                    <a:pt x="10579408" y="6876468"/>
                  </a:lnTo>
                  <a:lnTo>
                    <a:pt x="10550332" y="6911710"/>
                  </a:lnTo>
                  <a:lnTo>
                    <a:pt x="10515090" y="6940787"/>
                  </a:lnTo>
                  <a:lnTo>
                    <a:pt x="10474642" y="6962741"/>
                  </a:lnTo>
                  <a:lnTo>
                    <a:pt x="10429944" y="6976616"/>
                  </a:lnTo>
                  <a:lnTo>
                    <a:pt x="10381954" y="6981454"/>
                  </a:lnTo>
                  <a:lnTo>
                    <a:pt x="238121" y="6981454"/>
                  </a:lnTo>
                  <a:lnTo>
                    <a:pt x="190131" y="6976616"/>
                  </a:lnTo>
                  <a:lnTo>
                    <a:pt x="145433" y="6962741"/>
                  </a:lnTo>
                  <a:lnTo>
                    <a:pt x="104985" y="6940786"/>
                  </a:lnTo>
                  <a:lnTo>
                    <a:pt x="69743" y="6911709"/>
                  </a:lnTo>
                  <a:lnTo>
                    <a:pt x="40667" y="6876468"/>
                  </a:lnTo>
                  <a:lnTo>
                    <a:pt x="18712" y="6836020"/>
                  </a:lnTo>
                  <a:lnTo>
                    <a:pt x="4837" y="6791322"/>
                  </a:lnTo>
                  <a:lnTo>
                    <a:pt x="0" y="6743332"/>
                  </a:lnTo>
                  <a:lnTo>
                    <a:pt x="0" y="238121"/>
                  </a:lnTo>
                  <a:lnTo>
                    <a:pt x="4837" y="190131"/>
                  </a:lnTo>
                  <a:lnTo>
                    <a:pt x="18712" y="145434"/>
                  </a:lnTo>
                  <a:lnTo>
                    <a:pt x="40667" y="104985"/>
                  </a:lnTo>
                  <a:lnTo>
                    <a:pt x="69744" y="69744"/>
                  </a:lnTo>
                  <a:lnTo>
                    <a:pt x="104985" y="40667"/>
                  </a:lnTo>
                  <a:lnTo>
                    <a:pt x="145433" y="18712"/>
                  </a:lnTo>
                  <a:lnTo>
                    <a:pt x="190131" y="4837"/>
                  </a:lnTo>
                  <a:lnTo>
                    <a:pt x="238121" y="0"/>
                  </a:lnTo>
                </a:path>
              </a:pathLst>
            </a:custGeom>
            <a:ln w="114299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82185" y="1483995"/>
            <a:ext cx="13136245" cy="7017385"/>
          </a:xfrm>
          <a:prstGeom prst="rect">
            <a:avLst/>
          </a:prstGeom>
        </p:spPr>
        <p:txBody>
          <a:bodyPr vert="horz" wrap="square" lIns="0" tIns="66040" rIns="0" bIns="0" rtlCol="0" anchor="t">
            <a:noAutofit/>
          </a:bodyPr>
          <a:lstStyle/>
          <a:p>
            <a:pPr marL="530225">
              <a:lnSpc>
                <a:spcPct val="100000"/>
              </a:lnSpc>
              <a:spcBef>
                <a:spcPts val="420"/>
              </a:spcBef>
            </a:pPr>
            <a:r>
              <a:rPr lang="es-ES" sz="3200" dirty="0">
                <a:latin typeface="Comic Sans MS" panose="030F0702030302020204" pitchFamily="66" charset="0"/>
                <a:cs typeface="Comic Sans MS" panose="030F0702030302020204" pitchFamily="66" charset="0"/>
              </a:rPr>
              <a:t>-Biblioteca: visita quincenal para préstamo de libros que llevarán a casa.</a:t>
            </a:r>
          </a:p>
          <a:p>
            <a:pPr marL="530225">
              <a:spcBef>
                <a:spcPts val="420"/>
              </a:spcBef>
            </a:pPr>
            <a:r>
              <a:rPr lang="es-ES" sz="3200" dirty="0">
                <a:latin typeface="Comic Sans MS"/>
                <a:cs typeface="Comic Sans MS" panose="030F0702030302020204" pitchFamily="66" charset="0"/>
              </a:rPr>
              <a:t>-Cada niño/a traerá un libro de casa que dejaremos en clase para compartir entre todos. Se llevará a casa al finalizar el curso. (Traer forrado)</a:t>
            </a:r>
            <a:endParaRPr lang="es-ES" sz="3200" dirty="0"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L="530225">
              <a:spcBef>
                <a:spcPts val="420"/>
              </a:spcBef>
            </a:pPr>
            <a:endParaRPr lang="es-ES" sz="3200" dirty="0">
              <a:latin typeface="Comic Sans MS"/>
              <a:cs typeface="Comic Sans MS" panose="030F0702030302020204" pitchFamily="66" charset="0"/>
            </a:endParaRPr>
          </a:p>
          <a:p>
            <a:pPr marL="530225">
              <a:lnSpc>
                <a:spcPct val="100000"/>
              </a:lnSpc>
              <a:spcBef>
                <a:spcPts val="420"/>
              </a:spcBef>
            </a:pPr>
            <a:r>
              <a:rPr lang="es-ES" sz="3200" dirty="0">
                <a:latin typeface="Comic Sans MS"/>
                <a:cs typeface="Comic Sans MS" panose="030F0702030302020204" pitchFamily="66" charset="0"/>
              </a:rPr>
              <a:t>-Sala de informática: iremos para la realización de diferentes actividades. IMPORTANTE: apuntar o saber usuario y contraseña.	</a:t>
            </a:r>
          </a:p>
          <a:p>
            <a:pPr marL="530225">
              <a:lnSpc>
                <a:spcPct val="100000"/>
              </a:lnSpc>
              <a:spcBef>
                <a:spcPts val="420"/>
              </a:spcBef>
            </a:pPr>
            <a:r>
              <a:rPr lang="es-ES" sz="3200" dirty="0">
                <a:latin typeface="Comic Sans MS"/>
                <a:cs typeface="Comic Sans MS" panose="030F0702030302020204" pitchFamily="66" charset="0"/>
              </a:rPr>
              <a:t>-Huerto: actividad trimestral.</a:t>
            </a:r>
          </a:p>
          <a:p>
            <a:pPr marL="530225">
              <a:lnSpc>
                <a:spcPct val="100000"/>
              </a:lnSpc>
              <a:spcBef>
                <a:spcPts val="420"/>
              </a:spcBef>
            </a:pPr>
            <a:r>
              <a:rPr lang="es-ES" sz="3200" dirty="0">
                <a:latin typeface="Comic Sans MS"/>
                <a:cs typeface="Comic Sans MS" panose="030F0702030302020204" pitchFamily="66" charset="0"/>
              </a:rPr>
              <a:t>-Proyectos significativos: Se hará uno interdisciplinar por </a:t>
            </a:r>
            <a:r>
              <a:rPr lang="es-ES" sz="3200">
                <a:latin typeface="Comic Sans MS"/>
                <a:cs typeface="Comic Sans MS" panose="030F0702030302020204" pitchFamily="66" charset="0"/>
              </a:rPr>
              <a:t>trimestre.</a:t>
            </a:r>
          </a:p>
          <a:p>
            <a:pPr marL="530225">
              <a:lnSpc>
                <a:spcPct val="100000"/>
              </a:lnSpc>
              <a:spcBef>
                <a:spcPts val="420"/>
              </a:spcBef>
            </a:pPr>
            <a:r>
              <a:rPr lang="es-ES" sz="3200" dirty="0">
                <a:latin typeface="Comic Sans MS" panose="030F0702030302020204" pitchFamily="66" charset="0"/>
                <a:cs typeface="Comic Sans MS" panose="030F0702030302020204" pitchFamily="66" charset="0"/>
              </a:rPr>
              <a:t>-Exposiciones orales: una trimestral.</a:t>
            </a:r>
            <a:endParaRPr sz="3200" dirty="0">
              <a:latin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6000" y="9088997"/>
            <a:ext cx="2790190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160510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2552389" y="190004"/>
            <a:ext cx="1196403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>
                <a:solidFill>
                  <a:srgbClr val="FFFF00"/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OTRAS INFORMACIONES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1435562" y="495634"/>
            <a:ext cx="6252210" cy="906780"/>
            <a:chOff x="1435562" y="495634"/>
            <a:chExt cx="6252210" cy="906780"/>
          </a:xfrm>
        </p:grpSpPr>
        <p:sp>
          <p:nvSpPr>
            <p:cNvPr id="10" name="object 10"/>
            <p:cNvSpPr/>
            <p:nvPr/>
          </p:nvSpPr>
          <p:spPr>
            <a:xfrm>
              <a:off x="1452689" y="549146"/>
              <a:ext cx="690245" cy="835660"/>
            </a:xfrm>
            <a:custGeom>
              <a:avLst/>
              <a:gdLst/>
              <a:ahLst/>
              <a:cxnLst/>
              <a:rect l="l" t="t" r="r" b="b"/>
              <a:pathLst>
                <a:path w="690244" h="835660">
                  <a:moveTo>
                    <a:pt x="75987" y="824595"/>
                  </a:moveTo>
                  <a:lnTo>
                    <a:pt x="30641" y="798466"/>
                  </a:lnTo>
                  <a:lnTo>
                    <a:pt x="7699" y="758201"/>
                  </a:lnTo>
                  <a:lnTo>
                    <a:pt x="189" y="709856"/>
                  </a:lnTo>
                  <a:lnTo>
                    <a:pt x="0" y="692816"/>
                  </a:lnTo>
                  <a:lnTo>
                    <a:pt x="694" y="675523"/>
                  </a:lnTo>
                  <a:lnTo>
                    <a:pt x="2272" y="657978"/>
                  </a:lnTo>
                  <a:lnTo>
                    <a:pt x="4228" y="640622"/>
                  </a:lnTo>
                  <a:lnTo>
                    <a:pt x="6058" y="623897"/>
                  </a:lnTo>
                  <a:lnTo>
                    <a:pt x="7762" y="607804"/>
                  </a:lnTo>
                  <a:lnTo>
                    <a:pt x="9340" y="592341"/>
                  </a:lnTo>
                  <a:lnTo>
                    <a:pt x="13632" y="554063"/>
                  </a:lnTo>
                  <a:lnTo>
                    <a:pt x="18428" y="515975"/>
                  </a:lnTo>
                  <a:lnTo>
                    <a:pt x="23730" y="478076"/>
                  </a:lnTo>
                  <a:lnTo>
                    <a:pt x="29536" y="440366"/>
                  </a:lnTo>
                  <a:lnTo>
                    <a:pt x="44431" y="365768"/>
                  </a:lnTo>
                  <a:lnTo>
                    <a:pt x="64879" y="292431"/>
                  </a:lnTo>
                  <a:lnTo>
                    <a:pt x="86842" y="233863"/>
                  </a:lnTo>
                  <a:lnTo>
                    <a:pt x="114359" y="177314"/>
                  </a:lnTo>
                  <a:lnTo>
                    <a:pt x="147935" y="125057"/>
                  </a:lnTo>
                  <a:lnTo>
                    <a:pt x="188075" y="79363"/>
                  </a:lnTo>
                  <a:lnTo>
                    <a:pt x="234652" y="42127"/>
                  </a:lnTo>
                  <a:lnTo>
                    <a:pt x="287540" y="15241"/>
                  </a:lnTo>
                  <a:lnTo>
                    <a:pt x="347244" y="1230"/>
                  </a:lnTo>
                  <a:lnTo>
                    <a:pt x="379842" y="0"/>
                  </a:lnTo>
                  <a:lnTo>
                    <a:pt x="414269" y="2619"/>
                  </a:lnTo>
                  <a:lnTo>
                    <a:pt x="478897" y="19280"/>
                  </a:lnTo>
                  <a:lnTo>
                    <a:pt x="531406" y="51089"/>
                  </a:lnTo>
                  <a:lnTo>
                    <a:pt x="573313" y="95142"/>
                  </a:lnTo>
                  <a:lnTo>
                    <a:pt x="606131" y="148535"/>
                  </a:lnTo>
                  <a:lnTo>
                    <a:pt x="630871" y="208239"/>
                  </a:lnTo>
                  <a:lnTo>
                    <a:pt x="648543" y="271225"/>
                  </a:lnTo>
                  <a:lnTo>
                    <a:pt x="660660" y="334590"/>
                  </a:lnTo>
                  <a:lnTo>
                    <a:pt x="668739" y="395430"/>
                  </a:lnTo>
                  <a:lnTo>
                    <a:pt x="672904" y="435444"/>
                  </a:lnTo>
                  <a:lnTo>
                    <a:pt x="677322" y="478739"/>
                  </a:lnTo>
                  <a:lnTo>
                    <a:pt x="681740" y="523801"/>
                  </a:lnTo>
                  <a:lnTo>
                    <a:pt x="685905" y="569116"/>
                  </a:lnTo>
                  <a:lnTo>
                    <a:pt x="688935" y="612790"/>
                  </a:lnTo>
                  <a:lnTo>
                    <a:pt x="689945" y="652929"/>
                  </a:lnTo>
                  <a:lnTo>
                    <a:pt x="689250" y="675523"/>
                  </a:lnTo>
                  <a:lnTo>
                    <a:pt x="683696" y="716925"/>
                  </a:lnTo>
                  <a:lnTo>
                    <a:pt x="671453" y="753278"/>
                  </a:lnTo>
                  <a:lnTo>
                    <a:pt x="645703" y="784582"/>
                  </a:lnTo>
                  <a:lnTo>
                    <a:pt x="601335" y="809953"/>
                  </a:lnTo>
                  <a:lnTo>
                    <a:pt x="559870" y="817842"/>
                  </a:lnTo>
                  <a:lnTo>
                    <a:pt x="546301" y="817779"/>
                  </a:lnTo>
                  <a:lnTo>
                    <a:pt x="508307" y="809227"/>
                  </a:lnTo>
                  <a:lnTo>
                    <a:pt x="473406" y="777608"/>
                  </a:lnTo>
                  <a:lnTo>
                    <a:pt x="466779" y="737752"/>
                  </a:lnTo>
                  <a:lnTo>
                    <a:pt x="467599" y="708468"/>
                  </a:lnTo>
                  <a:lnTo>
                    <a:pt x="465012" y="684233"/>
                  </a:lnTo>
                  <a:lnTo>
                    <a:pt x="436106" y="640938"/>
                  </a:lnTo>
                  <a:lnTo>
                    <a:pt x="394705" y="630840"/>
                  </a:lnTo>
                  <a:lnTo>
                    <a:pt x="366809" y="630713"/>
                  </a:lnTo>
                  <a:lnTo>
                    <a:pt x="349516" y="631566"/>
                  </a:lnTo>
                  <a:lnTo>
                    <a:pt x="308241" y="638287"/>
                  </a:lnTo>
                  <a:lnTo>
                    <a:pt x="275927" y="664542"/>
                  </a:lnTo>
                  <a:lnTo>
                    <a:pt x="266460" y="706291"/>
                  </a:lnTo>
                  <a:lnTo>
                    <a:pt x="265829" y="725635"/>
                  </a:lnTo>
                  <a:lnTo>
                    <a:pt x="261948" y="750690"/>
                  </a:lnTo>
                  <a:lnTo>
                    <a:pt x="246043" y="790577"/>
                  </a:lnTo>
                  <a:lnTo>
                    <a:pt x="203600" y="825857"/>
                  </a:lnTo>
                  <a:lnTo>
                    <a:pt x="165859" y="834693"/>
                  </a:lnTo>
                  <a:lnTo>
                    <a:pt x="144716" y="835198"/>
                  </a:lnTo>
                  <a:lnTo>
                    <a:pt x="122690" y="833683"/>
                  </a:lnTo>
                  <a:lnTo>
                    <a:pt x="99780" y="830149"/>
                  </a:lnTo>
                  <a:lnTo>
                    <a:pt x="75987" y="824595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7885" y="772950"/>
              <a:ext cx="219384" cy="2469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02626" y="512761"/>
              <a:ext cx="2915920" cy="872490"/>
            </a:xfrm>
            <a:custGeom>
              <a:avLst/>
              <a:gdLst/>
              <a:ahLst/>
              <a:cxnLst/>
              <a:rect l="l" t="t" r="r" b="b"/>
              <a:pathLst>
                <a:path w="2915920" h="872490">
                  <a:moveTo>
                    <a:pt x="201454" y="800391"/>
                  </a:moveTo>
                  <a:lnTo>
                    <a:pt x="144779" y="775904"/>
                  </a:lnTo>
                  <a:lnTo>
                    <a:pt x="95930" y="740813"/>
                  </a:lnTo>
                  <a:lnTo>
                    <a:pt x="56043" y="696761"/>
                  </a:lnTo>
                  <a:lnTo>
                    <a:pt x="26254" y="645387"/>
                  </a:lnTo>
                  <a:lnTo>
                    <a:pt x="7320" y="588460"/>
                  </a:lnTo>
                  <a:lnTo>
                    <a:pt x="0" y="527746"/>
                  </a:lnTo>
                  <a:lnTo>
                    <a:pt x="978" y="496442"/>
                  </a:lnTo>
                  <a:lnTo>
                    <a:pt x="13348" y="433834"/>
                  </a:lnTo>
                  <a:lnTo>
                    <a:pt x="39760" y="371542"/>
                  </a:lnTo>
                  <a:lnTo>
                    <a:pt x="78133" y="317518"/>
                  </a:lnTo>
                  <a:lnTo>
                    <a:pt x="126982" y="274128"/>
                  </a:lnTo>
                  <a:lnTo>
                    <a:pt x="182521" y="241562"/>
                  </a:lnTo>
                  <a:lnTo>
                    <a:pt x="243582" y="219946"/>
                  </a:lnTo>
                  <a:lnTo>
                    <a:pt x="306947" y="209848"/>
                  </a:lnTo>
                  <a:lnTo>
                    <a:pt x="339292" y="209154"/>
                  </a:lnTo>
                  <a:lnTo>
                    <a:pt x="371511" y="211331"/>
                  </a:lnTo>
                  <a:lnTo>
                    <a:pt x="433866" y="224206"/>
                  </a:lnTo>
                  <a:lnTo>
                    <a:pt x="474700" y="240142"/>
                  </a:lnTo>
                  <a:lnTo>
                    <a:pt x="518310" y="265450"/>
                  </a:lnTo>
                  <a:lnTo>
                    <a:pt x="539106" y="309881"/>
                  </a:lnTo>
                  <a:lnTo>
                    <a:pt x="538222" y="323766"/>
                  </a:lnTo>
                  <a:lnTo>
                    <a:pt x="522255" y="366998"/>
                  </a:lnTo>
                  <a:lnTo>
                    <a:pt x="490257" y="394452"/>
                  </a:lnTo>
                  <a:lnTo>
                    <a:pt x="441786" y="403540"/>
                  </a:lnTo>
                  <a:lnTo>
                    <a:pt x="392811" y="394452"/>
                  </a:lnTo>
                  <a:lnTo>
                    <a:pt x="380283" y="391896"/>
                  </a:lnTo>
                  <a:lnTo>
                    <a:pt x="367440" y="390287"/>
                  </a:lnTo>
                  <a:lnTo>
                    <a:pt x="354281" y="389624"/>
                  </a:lnTo>
                  <a:lnTo>
                    <a:pt x="340807" y="389908"/>
                  </a:lnTo>
                  <a:lnTo>
                    <a:pt x="298206" y="403256"/>
                  </a:lnTo>
                  <a:lnTo>
                    <a:pt x="256615" y="438126"/>
                  </a:lnTo>
                  <a:lnTo>
                    <a:pt x="230486" y="488016"/>
                  </a:lnTo>
                  <a:lnTo>
                    <a:pt x="222155" y="543397"/>
                  </a:lnTo>
                  <a:lnTo>
                    <a:pt x="223512" y="561858"/>
                  </a:lnTo>
                  <a:lnTo>
                    <a:pt x="240836" y="611559"/>
                  </a:lnTo>
                  <a:lnTo>
                    <a:pt x="276243" y="650657"/>
                  </a:lnTo>
                  <a:lnTo>
                    <a:pt x="321115" y="664068"/>
                  </a:lnTo>
                  <a:lnTo>
                    <a:pt x="337651" y="664321"/>
                  </a:lnTo>
                  <a:lnTo>
                    <a:pt x="354944" y="662554"/>
                  </a:lnTo>
                  <a:lnTo>
                    <a:pt x="409094" y="651099"/>
                  </a:lnTo>
                  <a:lnTo>
                    <a:pt x="445952" y="639707"/>
                  </a:lnTo>
                  <a:lnTo>
                    <a:pt x="462487" y="636299"/>
                  </a:lnTo>
                  <a:lnTo>
                    <a:pt x="502122" y="643241"/>
                  </a:lnTo>
                  <a:lnTo>
                    <a:pt x="534688" y="682245"/>
                  </a:lnTo>
                  <a:lnTo>
                    <a:pt x="544533" y="718124"/>
                  </a:lnTo>
                  <a:lnTo>
                    <a:pt x="542766" y="731220"/>
                  </a:lnTo>
                  <a:lnTo>
                    <a:pt x="524590" y="766531"/>
                  </a:lnTo>
                  <a:lnTo>
                    <a:pt x="481674" y="796226"/>
                  </a:lnTo>
                  <a:lnTo>
                    <a:pt x="443806" y="809984"/>
                  </a:lnTo>
                  <a:lnTo>
                    <a:pt x="402530" y="818189"/>
                  </a:lnTo>
                  <a:lnTo>
                    <a:pt x="359488" y="821597"/>
                  </a:lnTo>
                  <a:lnTo>
                    <a:pt x="337682" y="821660"/>
                  </a:lnTo>
                  <a:lnTo>
                    <a:pt x="316193" y="820840"/>
                  </a:lnTo>
                  <a:lnTo>
                    <a:pt x="274160" y="816548"/>
                  </a:lnTo>
                  <a:lnTo>
                    <a:pt x="235283" y="809479"/>
                  </a:lnTo>
                  <a:lnTo>
                    <a:pt x="217737" y="805188"/>
                  </a:lnTo>
                  <a:lnTo>
                    <a:pt x="201454" y="800391"/>
                  </a:lnTo>
                  <a:close/>
                </a:path>
                <a:path w="2915920" h="872490">
                  <a:moveTo>
                    <a:pt x="982966" y="856940"/>
                  </a:moveTo>
                  <a:lnTo>
                    <a:pt x="929194" y="853658"/>
                  </a:lnTo>
                  <a:lnTo>
                    <a:pt x="876937" y="843813"/>
                  </a:lnTo>
                  <a:lnTo>
                    <a:pt x="827961" y="825257"/>
                  </a:lnTo>
                  <a:lnTo>
                    <a:pt x="784035" y="795847"/>
                  </a:lnTo>
                  <a:lnTo>
                    <a:pt x="746799" y="753688"/>
                  </a:lnTo>
                  <a:lnTo>
                    <a:pt x="717893" y="696887"/>
                  </a:lnTo>
                  <a:lnTo>
                    <a:pt x="698833" y="623550"/>
                  </a:lnTo>
                  <a:lnTo>
                    <a:pt x="693564" y="579971"/>
                  </a:lnTo>
                  <a:lnTo>
                    <a:pt x="691134" y="531785"/>
                  </a:lnTo>
                  <a:lnTo>
                    <a:pt x="691165" y="520235"/>
                  </a:lnTo>
                  <a:lnTo>
                    <a:pt x="691639" y="480285"/>
                  </a:lnTo>
                  <a:lnTo>
                    <a:pt x="692680" y="431815"/>
                  </a:lnTo>
                  <a:lnTo>
                    <a:pt x="693153" y="413638"/>
                  </a:lnTo>
                  <a:lnTo>
                    <a:pt x="692143" y="413638"/>
                  </a:lnTo>
                  <a:lnTo>
                    <a:pt x="646513" y="402846"/>
                  </a:lnTo>
                  <a:lnTo>
                    <a:pt x="611864" y="364663"/>
                  </a:lnTo>
                  <a:lnTo>
                    <a:pt x="604291" y="327805"/>
                  </a:lnTo>
                  <a:lnTo>
                    <a:pt x="605616" y="311585"/>
                  </a:lnTo>
                  <a:lnTo>
                    <a:pt x="625497" y="274286"/>
                  </a:lnTo>
                  <a:lnTo>
                    <a:pt x="671316" y="252512"/>
                  </a:lnTo>
                  <a:lnTo>
                    <a:pt x="690124" y="251061"/>
                  </a:lnTo>
                  <a:lnTo>
                    <a:pt x="699212" y="251061"/>
                  </a:lnTo>
                  <a:lnTo>
                    <a:pt x="699717" y="241373"/>
                  </a:lnTo>
                  <a:lnTo>
                    <a:pt x="701737" y="200729"/>
                  </a:lnTo>
                  <a:lnTo>
                    <a:pt x="703630" y="159737"/>
                  </a:lnTo>
                  <a:lnTo>
                    <a:pt x="703756" y="151343"/>
                  </a:lnTo>
                  <a:lnTo>
                    <a:pt x="703630" y="143075"/>
                  </a:lnTo>
                  <a:lnTo>
                    <a:pt x="703251" y="134934"/>
                  </a:lnTo>
                  <a:lnTo>
                    <a:pt x="702999" y="126982"/>
                  </a:lnTo>
                  <a:lnTo>
                    <a:pt x="712718" y="85454"/>
                  </a:lnTo>
                  <a:lnTo>
                    <a:pt x="740740" y="59199"/>
                  </a:lnTo>
                  <a:lnTo>
                    <a:pt x="782142" y="46955"/>
                  </a:lnTo>
                  <a:lnTo>
                    <a:pt x="824459" y="42884"/>
                  </a:lnTo>
                  <a:lnTo>
                    <a:pt x="838691" y="43421"/>
                  </a:lnTo>
                  <a:lnTo>
                    <a:pt x="878010" y="52509"/>
                  </a:lnTo>
                  <a:lnTo>
                    <a:pt x="907104" y="85895"/>
                  </a:lnTo>
                  <a:lnTo>
                    <a:pt x="911270" y="125846"/>
                  </a:lnTo>
                  <a:lnTo>
                    <a:pt x="910702" y="142823"/>
                  </a:lnTo>
                  <a:lnTo>
                    <a:pt x="910008" y="161441"/>
                  </a:lnTo>
                  <a:lnTo>
                    <a:pt x="909187" y="181700"/>
                  </a:lnTo>
                  <a:lnTo>
                    <a:pt x="908240" y="203600"/>
                  </a:lnTo>
                  <a:lnTo>
                    <a:pt x="907567" y="211679"/>
                  </a:lnTo>
                  <a:lnTo>
                    <a:pt x="907231" y="219757"/>
                  </a:lnTo>
                  <a:lnTo>
                    <a:pt x="907231" y="227835"/>
                  </a:lnTo>
                  <a:lnTo>
                    <a:pt x="907231" y="235914"/>
                  </a:lnTo>
                  <a:lnTo>
                    <a:pt x="906894" y="243655"/>
                  </a:lnTo>
                  <a:lnTo>
                    <a:pt x="906221" y="251061"/>
                  </a:lnTo>
                  <a:lnTo>
                    <a:pt x="924397" y="251061"/>
                  </a:lnTo>
                  <a:lnTo>
                    <a:pt x="945224" y="252638"/>
                  </a:lnTo>
                  <a:lnTo>
                    <a:pt x="991044" y="276306"/>
                  </a:lnTo>
                  <a:lnTo>
                    <a:pt x="1011871" y="317013"/>
                  </a:lnTo>
                  <a:lnTo>
                    <a:pt x="1013259" y="331845"/>
                  </a:lnTo>
                  <a:lnTo>
                    <a:pt x="1013007" y="338850"/>
                  </a:lnTo>
                  <a:lnTo>
                    <a:pt x="999880" y="382082"/>
                  </a:lnTo>
                  <a:lnTo>
                    <a:pt x="963969" y="409347"/>
                  </a:lnTo>
                  <a:lnTo>
                    <a:pt x="924208" y="413449"/>
                  </a:lnTo>
                  <a:lnTo>
                    <a:pt x="913289" y="413638"/>
                  </a:lnTo>
                  <a:lnTo>
                    <a:pt x="901172" y="413638"/>
                  </a:lnTo>
                  <a:lnTo>
                    <a:pt x="900604" y="456239"/>
                  </a:lnTo>
                  <a:lnTo>
                    <a:pt x="900919" y="495180"/>
                  </a:lnTo>
                  <a:lnTo>
                    <a:pt x="904201" y="562079"/>
                  </a:lnTo>
                  <a:lnTo>
                    <a:pt x="913416" y="614336"/>
                  </a:lnTo>
                  <a:lnTo>
                    <a:pt x="930961" y="651951"/>
                  </a:lnTo>
                  <a:lnTo>
                    <a:pt x="976875" y="680351"/>
                  </a:lnTo>
                  <a:lnTo>
                    <a:pt x="998113" y="682245"/>
                  </a:lnTo>
                  <a:lnTo>
                    <a:pt x="1006286" y="683349"/>
                  </a:lnTo>
                  <a:lnTo>
                    <a:pt x="1034465" y="719607"/>
                  </a:lnTo>
                  <a:lnTo>
                    <a:pt x="1039798" y="756244"/>
                  </a:lnTo>
                  <a:lnTo>
                    <a:pt x="1039640" y="769214"/>
                  </a:lnTo>
                  <a:lnTo>
                    <a:pt x="1033424" y="807933"/>
                  </a:lnTo>
                  <a:lnTo>
                    <a:pt x="1010514" y="847000"/>
                  </a:lnTo>
                  <a:lnTo>
                    <a:pt x="993095" y="855835"/>
                  </a:lnTo>
                  <a:lnTo>
                    <a:pt x="982966" y="856940"/>
                  </a:lnTo>
                  <a:close/>
                </a:path>
                <a:path w="2915920" h="872490">
                  <a:moveTo>
                    <a:pt x="1186885" y="870067"/>
                  </a:moveTo>
                  <a:lnTo>
                    <a:pt x="1146083" y="859654"/>
                  </a:lnTo>
                  <a:lnTo>
                    <a:pt x="1116104" y="833525"/>
                  </a:lnTo>
                  <a:lnTo>
                    <a:pt x="1110424" y="789915"/>
                  </a:lnTo>
                  <a:lnTo>
                    <a:pt x="1108499" y="738162"/>
                  </a:lnTo>
                  <a:lnTo>
                    <a:pt x="1108121" y="689818"/>
                  </a:lnTo>
                  <a:lnTo>
                    <a:pt x="1108184" y="661071"/>
                  </a:lnTo>
                  <a:lnTo>
                    <a:pt x="1108373" y="628852"/>
                  </a:lnTo>
                  <a:lnTo>
                    <a:pt x="1108689" y="593162"/>
                  </a:lnTo>
                  <a:lnTo>
                    <a:pt x="1109130" y="554000"/>
                  </a:lnTo>
                  <a:lnTo>
                    <a:pt x="1108878" y="529670"/>
                  </a:lnTo>
                  <a:lnTo>
                    <a:pt x="1108121" y="505151"/>
                  </a:lnTo>
                  <a:lnTo>
                    <a:pt x="1106858" y="480443"/>
                  </a:lnTo>
                  <a:lnTo>
                    <a:pt x="1105091" y="455545"/>
                  </a:lnTo>
                  <a:lnTo>
                    <a:pt x="1103261" y="430584"/>
                  </a:lnTo>
                  <a:lnTo>
                    <a:pt x="1101809" y="405686"/>
                  </a:lnTo>
                  <a:lnTo>
                    <a:pt x="1100736" y="380851"/>
                  </a:lnTo>
                  <a:lnTo>
                    <a:pt x="1100042" y="356080"/>
                  </a:lnTo>
                  <a:lnTo>
                    <a:pt x="1100137" y="332760"/>
                  </a:lnTo>
                  <a:lnTo>
                    <a:pt x="1100894" y="291610"/>
                  </a:lnTo>
                  <a:lnTo>
                    <a:pt x="1106732" y="245128"/>
                  </a:lnTo>
                  <a:lnTo>
                    <a:pt x="1138036" y="216475"/>
                  </a:lnTo>
                  <a:lnTo>
                    <a:pt x="1175682" y="207513"/>
                  </a:lnTo>
                  <a:lnTo>
                    <a:pt x="1203704" y="205494"/>
                  </a:lnTo>
                  <a:lnTo>
                    <a:pt x="1218189" y="205620"/>
                  </a:lnTo>
                  <a:lnTo>
                    <a:pt x="1257571" y="209975"/>
                  </a:lnTo>
                  <a:lnTo>
                    <a:pt x="1295186" y="225374"/>
                  </a:lnTo>
                  <a:lnTo>
                    <a:pt x="1319484" y="258192"/>
                  </a:lnTo>
                  <a:lnTo>
                    <a:pt x="1324470" y="293094"/>
                  </a:lnTo>
                  <a:lnTo>
                    <a:pt x="1324218" y="301551"/>
                  </a:lnTo>
                  <a:lnTo>
                    <a:pt x="1323839" y="310134"/>
                  </a:lnTo>
                  <a:lnTo>
                    <a:pt x="1323713" y="318717"/>
                  </a:lnTo>
                  <a:lnTo>
                    <a:pt x="1323839" y="327300"/>
                  </a:lnTo>
                  <a:lnTo>
                    <a:pt x="1324218" y="335884"/>
                  </a:lnTo>
                  <a:lnTo>
                    <a:pt x="1326174" y="402373"/>
                  </a:lnTo>
                  <a:lnTo>
                    <a:pt x="1328004" y="462487"/>
                  </a:lnTo>
                  <a:lnTo>
                    <a:pt x="1329708" y="516228"/>
                  </a:lnTo>
                  <a:lnTo>
                    <a:pt x="1331286" y="563593"/>
                  </a:lnTo>
                  <a:lnTo>
                    <a:pt x="1332643" y="605468"/>
                  </a:lnTo>
                  <a:lnTo>
                    <a:pt x="1333684" y="642736"/>
                  </a:lnTo>
                  <a:lnTo>
                    <a:pt x="1334410" y="675397"/>
                  </a:lnTo>
                  <a:lnTo>
                    <a:pt x="1334820" y="703451"/>
                  </a:lnTo>
                  <a:lnTo>
                    <a:pt x="1334852" y="727654"/>
                  </a:lnTo>
                  <a:lnTo>
                    <a:pt x="1334442" y="748765"/>
                  </a:lnTo>
                  <a:lnTo>
                    <a:pt x="1330466" y="794427"/>
                  </a:lnTo>
                  <a:lnTo>
                    <a:pt x="1313015" y="838164"/>
                  </a:lnTo>
                  <a:lnTo>
                    <a:pt x="1269184" y="865523"/>
                  </a:lnTo>
                  <a:lnTo>
                    <a:pt x="1229170" y="872466"/>
                  </a:lnTo>
                  <a:lnTo>
                    <a:pt x="1208311" y="872434"/>
                  </a:lnTo>
                  <a:lnTo>
                    <a:pt x="1186885" y="870067"/>
                  </a:lnTo>
                  <a:close/>
                </a:path>
                <a:path w="2915920" h="872490">
                  <a:moveTo>
                    <a:pt x="1102062" y="94542"/>
                  </a:moveTo>
                  <a:lnTo>
                    <a:pt x="1118818" y="46356"/>
                  </a:lnTo>
                  <a:lnTo>
                    <a:pt x="1167320" y="18176"/>
                  </a:lnTo>
                  <a:lnTo>
                    <a:pt x="1214149" y="12748"/>
                  </a:lnTo>
                  <a:lnTo>
                    <a:pt x="1238164" y="14074"/>
                  </a:lnTo>
                  <a:lnTo>
                    <a:pt x="1278808" y="24676"/>
                  </a:lnTo>
                  <a:lnTo>
                    <a:pt x="1318538" y="59704"/>
                  </a:lnTo>
                  <a:lnTo>
                    <a:pt x="1326237" y="94542"/>
                  </a:lnTo>
                  <a:lnTo>
                    <a:pt x="1324439" y="112276"/>
                  </a:lnTo>
                  <a:lnTo>
                    <a:pt x="1297458" y="154120"/>
                  </a:lnTo>
                  <a:lnTo>
                    <a:pt x="1262241" y="170782"/>
                  </a:lnTo>
                  <a:lnTo>
                    <a:pt x="1214149" y="176336"/>
                  </a:lnTo>
                  <a:lnTo>
                    <a:pt x="1188084" y="174884"/>
                  </a:lnTo>
                  <a:lnTo>
                    <a:pt x="1146177" y="163271"/>
                  </a:lnTo>
                  <a:lnTo>
                    <a:pt x="1109130" y="126855"/>
                  </a:lnTo>
                  <a:lnTo>
                    <a:pt x="1102062" y="94542"/>
                  </a:lnTo>
                  <a:close/>
                </a:path>
                <a:path w="2915920" h="872490">
                  <a:moveTo>
                    <a:pt x="1695788" y="821597"/>
                  </a:moveTo>
                  <a:lnTo>
                    <a:pt x="1655396" y="813392"/>
                  </a:lnTo>
                  <a:lnTo>
                    <a:pt x="1615004" y="788779"/>
                  </a:lnTo>
                  <a:lnTo>
                    <a:pt x="1575748" y="750659"/>
                  </a:lnTo>
                  <a:lnTo>
                    <a:pt x="1538764" y="701936"/>
                  </a:lnTo>
                  <a:lnTo>
                    <a:pt x="1504557" y="645387"/>
                  </a:lnTo>
                  <a:lnTo>
                    <a:pt x="1473632" y="583789"/>
                  </a:lnTo>
                  <a:lnTo>
                    <a:pt x="1446872" y="519793"/>
                  </a:lnTo>
                  <a:lnTo>
                    <a:pt x="1425162" y="456050"/>
                  </a:lnTo>
                  <a:lnTo>
                    <a:pt x="1409257" y="395714"/>
                  </a:lnTo>
                  <a:lnTo>
                    <a:pt x="1399917" y="341943"/>
                  </a:lnTo>
                  <a:lnTo>
                    <a:pt x="1396698" y="296975"/>
                  </a:lnTo>
                  <a:lnTo>
                    <a:pt x="1396888" y="284889"/>
                  </a:lnTo>
                  <a:lnTo>
                    <a:pt x="1418093" y="249041"/>
                  </a:lnTo>
                  <a:lnTo>
                    <a:pt x="1459495" y="227835"/>
                  </a:lnTo>
                  <a:lnTo>
                    <a:pt x="1496416" y="216096"/>
                  </a:lnTo>
                  <a:lnTo>
                    <a:pt x="1521282" y="212373"/>
                  </a:lnTo>
                  <a:lnTo>
                    <a:pt x="1532958" y="212436"/>
                  </a:lnTo>
                  <a:lnTo>
                    <a:pt x="1571835" y="228340"/>
                  </a:lnTo>
                  <a:lnTo>
                    <a:pt x="1588497" y="263052"/>
                  </a:lnTo>
                  <a:lnTo>
                    <a:pt x="1602003" y="306473"/>
                  </a:lnTo>
                  <a:lnTo>
                    <a:pt x="1609450" y="331845"/>
                  </a:lnTo>
                  <a:lnTo>
                    <a:pt x="1613237" y="344846"/>
                  </a:lnTo>
                  <a:lnTo>
                    <a:pt x="1617024" y="357594"/>
                  </a:lnTo>
                  <a:lnTo>
                    <a:pt x="1620810" y="370091"/>
                  </a:lnTo>
                  <a:lnTo>
                    <a:pt x="1624597" y="382335"/>
                  </a:lnTo>
                  <a:lnTo>
                    <a:pt x="1628163" y="393884"/>
                  </a:lnTo>
                  <a:lnTo>
                    <a:pt x="1631287" y="404298"/>
                  </a:lnTo>
                  <a:lnTo>
                    <a:pt x="1633969" y="413575"/>
                  </a:lnTo>
                  <a:lnTo>
                    <a:pt x="1636210" y="421717"/>
                  </a:lnTo>
                  <a:lnTo>
                    <a:pt x="1640817" y="436674"/>
                  </a:lnTo>
                  <a:lnTo>
                    <a:pt x="1645550" y="452263"/>
                  </a:lnTo>
                  <a:lnTo>
                    <a:pt x="1650410" y="468483"/>
                  </a:lnTo>
                  <a:lnTo>
                    <a:pt x="1655396" y="485334"/>
                  </a:lnTo>
                  <a:lnTo>
                    <a:pt x="1660508" y="501838"/>
                  </a:lnTo>
                  <a:lnTo>
                    <a:pt x="1676602" y="543397"/>
                  </a:lnTo>
                  <a:lnTo>
                    <a:pt x="1700837" y="567128"/>
                  </a:lnTo>
                  <a:lnTo>
                    <a:pt x="1710241" y="564729"/>
                  </a:lnTo>
                  <a:lnTo>
                    <a:pt x="1730121" y="528755"/>
                  </a:lnTo>
                  <a:lnTo>
                    <a:pt x="1743627" y="473848"/>
                  </a:lnTo>
                  <a:lnTo>
                    <a:pt x="1755871" y="420202"/>
                  </a:lnTo>
                  <a:lnTo>
                    <a:pt x="1761740" y="394357"/>
                  </a:lnTo>
                  <a:lnTo>
                    <a:pt x="1773858" y="346644"/>
                  </a:lnTo>
                  <a:lnTo>
                    <a:pt x="1786701" y="304643"/>
                  </a:lnTo>
                  <a:lnTo>
                    <a:pt x="1809895" y="257119"/>
                  </a:lnTo>
                  <a:lnTo>
                    <a:pt x="1851297" y="231875"/>
                  </a:lnTo>
                  <a:lnTo>
                    <a:pt x="1867612" y="232316"/>
                  </a:lnTo>
                  <a:lnTo>
                    <a:pt x="1912390" y="238943"/>
                  </a:lnTo>
                  <a:lnTo>
                    <a:pt x="1946944" y="258634"/>
                  </a:lnTo>
                  <a:lnTo>
                    <a:pt x="1965909" y="298521"/>
                  </a:lnTo>
                  <a:lnTo>
                    <a:pt x="1967802" y="317707"/>
                  </a:lnTo>
                  <a:lnTo>
                    <a:pt x="1967424" y="339923"/>
                  </a:lnTo>
                  <a:lnTo>
                    <a:pt x="1957831" y="395462"/>
                  </a:lnTo>
                  <a:lnTo>
                    <a:pt x="1935110" y="467158"/>
                  </a:lnTo>
                  <a:lnTo>
                    <a:pt x="1916271" y="518531"/>
                  </a:lnTo>
                  <a:lnTo>
                    <a:pt x="1898126" y="566623"/>
                  </a:lnTo>
                  <a:lnTo>
                    <a:pt x="1880676" y="611433"/>
                  </a:lnTo>
                  <a:lnTo>
                    <a:pt x="1863920" y="652961"/>
                  </a:lnTo>
                  <a:lnTo>
                    <a:pt x="1847100" y="690639"/>
                  </a:lnTo>
                  <a:lnTo>
                    <a:pt x="1811000" y="752741"/>
                  </a:lnTo>
                  <a:lnTo>
                    <a:pt x="1770955" y="796604"/>
                  </a:lnTo>
                  <a:lnTo>
                    <a:pt x="1722989" y="818820"/>
                  </a:lnTo>
                  <a:lnTo>
                    <a:pt x="1695788" y="821597"/>
                  </a:lnTo>
                  <a:close/>
                </a:path>
                <a:path w="2915920" h="872490">
                  <a:moveTo>
                    <a:pt x="2114778" y="870067"/>
                  </a:moveTo>
                  <a:lnTo>
                    <a:pt x="2073976" y="859654"/>
                  </a:lnTo>
                  <a:lnTo>
                    <a:pt x="2043997" y="833525"/>
                  </a:lnTo>
                  <a:lnTo>
                    <a:pt x="2038317" y="789915"/>
                  </a:lnTo>
                  <a:lnTo>
                    <a:pt x="2036392" y="738162"/>
                  </a:lnTo>
                  <a:lnTo>
                    <a:pt x="2036013" y="689818"/>
                  </a:lnTo>
                  <a:lnTo>
                    <a:pt x="2036076" y="661071"/>
                  </a:lnTo>
                  <a:lnTo>
                    <a:pt x="2036266" y="628852"/>
                  </a:lnTo>
                  <a:lnTo>
                    <a:pt x="2036581" y="593162"/>
                  </a:lnTo>
                  <a:lnTo>
                    <a:pt x="2037023" y="554000"/>
                  </a:lnTo>
                  <a:lnTo>
                    <a:pt x="2036771" y="529670"/>
                  </a:lnTo>
                  <a:lnTo>
                    <a:pt x="2036013" y="505151"/>
                  </a:lnTo>
                  <a:lnTo>
                    <a:pt x="2034751" y="480443"/>
                  </a:lnTo>
                  <a:lnTo>
                    <a:pt x="2032984" y="455545"/>
                  </a:lnTo>
                  <a:lnTo>
                    <a:pt x="2031154" y="430584"/>
                  </a:lnTo>
                  <a:lnTo>
                    <a:pt x="2029702" y="405686"/>
                  </a:lnTo>
                  <a:lnTo>
                    <a:pt x="2028629" y="380851"/>
                  </a:lnTo>
                  <a:lnTo>
                    <a:pt x="2027935" y="356080"/>
                  </a:lnTo>
                  <a:lnTo>
                    <a:pt x="2028030" y="332760"/>
                  </a:lnTo>
                  <a:lnTo>
                    <a:pt x="2028787" y="291610"/>
                  </a:lnTo>
                  <a:lnTo>
                    <a:pt x="2034625" y="245128"/>
                  </a:lnTo>
                  <a:lnTo>
                    <a:pt x="2065929" y="216475"/>
                  </a:lnTo>
                  <a:lnTo>
                    <a:pt x="2103575" y="207513"/>
                  </a:lnTo>
                  <a:lnTo>
                    <a:pt x="2131597" y="205494"/>
                  </a:lnTo>
                  <a:lnTo>
                    <a:pt x="2146081" y="205620"/>
                  </a:lnTo>
                  <a:lnTo>
                    <a:pt x="2185463" y="209975"/>
                  </a:lnTo>
                  <a:lnTo>
                    <a:pt x="2223079" y="225374"/>
                  </a:lnTo>
                  <a:lnTo>
                    <a:pt x="2247377" y="258192"/>
                  </a:lnTo>
                  <a:lnTo>
                    <a:pt x="2252363" y="293094"/>
                  </a:lnTo>
                  <a:lnTo>
                    <a:pt x="2252110" y="301551"/>
                  </a:lnTo>
                  <a:lnTo>
                    <a:pt x="2251732" y="310134"/>
                  </a:lnTo>
                  <a:lnTo>
                    <a:pt x="2251605" y="318717"/>
                  </a:lnTo>
                  <a:lnTo>
                    <a:pt x="2251732" y="327300"/>
                  </a:lnTo>
                  <a:lnTo>
                    <a:pt x="2252110" y="335884"/>
                  </a:lnTo>
                  <a:lnTo>
                    <a:pt x="2254067" y="402373"/>
                  </a:lnTo>
                  <a:lnTo>
                    <a:pt x="2255897" y="462487"/>
                  </a:lnTo>
                  <a:lnTo>
                    <a:pt x="2257601" y="516228"/>
                  </a:lnTo>
                  <a:lnTo>
                    <a:pt x="2259179" y="563593"/>
                  </a:lnTo>
                  <a:lnTo>
                    <a:pt x="2260536" y="605468"/>
                  </a:lnTo>
                  <a:lnTo>
                    <a:pt x="2261577" y="642736"/>
                  </a:lnTo>
                  <a:lnTo>
                    <a:pt x="2262303" y="675397"/>
                  </a:lnTo>
                  <a:lnTo>
                    <a:pt x="2262713" y="703451"/>
                  </a:lnTo>
                  <a:lnTo>
                    <a:pt x="2262745" y="727654"/>
                  </a:lnTo>
                  <a:lnTo>
                    <a:pt x="2262334" y="748765"/>
                  </a:lnTo>
                  <a:lnTo>
                    <a:pt x="2258358" y="794427"/>
                  </a:lnTo>
                  <a:lnTo>
                    <a:pt x="2240908" y="838164"/>
                  </a:lnTo>
                  <a:lnTo>
                    <a:pt x="2197076" y="865523"/>
                  </a:lnTo>
                  <a:lnTo>
                    <a:pt x="2157063" y="872466"/>
                  </a:lnTo>
                  <a:lnTo>
                    <a:pt x="2136204" y="872434"/>
                  </a:lnTo>
                  <a:lnTo>
                    <a:pt x="2114778" y="870067"/>
                  </a:lnTo>
                  <a:close/>
                </a:path>
                <a:path w="2915920" h="872490">
                  <a:moveTo>
                    <a:pt x="2029954" y="94542"/>
                  </a:moveTo>
                  <a:lnTo>
                    <a:pt x="2046711" y="46356"/>
                  </a:lnTo>
                  <a:lnTo>
                    <a:pt x="2095213" y="18176"/>
                  </a:lnTo>
                  <a:lnTo>
                    <a:pt x="2142042" y="12748"/>
                  </a:lnTo>
                  <a:lnTo>
                    <a:pt x="2166057" y="14074"/>
                  </a:lnTo>
                  <a:lnTo>
                    <a:pt x="2206701" y="24676"/>
                  </a:lnTo>
                  <a:lnTo>
                    <a:pt x="2246430" y="59704"/>
                  </a:lnTo>
                  <a:lnTo>
                    <a:pt x="2254130" y="94542"/>
                  </a:lnTo>
                  <a:lnTo>
                    <a:pt x="2252331" y="112276"/>
                  </a:lnTo>
                  <a:lnTo>
                    <a:pt x="2225351" y="154120"/>
                  </a:lnTo>
                  <a:lnTo>
                    <a:pt x="2190134" y="170782"/>
                  </a:lnTo>
                  <a:lnTo>
                    <a:pt x="2142042" y="176336"/>
                  </a:lnTo>
                  <a:lnTo>
                    <a:pt x="2115977" y="174884"/>
                  </a:lnTo>
                  <a:lnTo>
                    <a:pt x="2074070" y="163271"/>
                  </a:lnTo>
                  <a:lnTo>
                    <a:pt x="2037023" y="126855"/>
                  </a:lnTo>
                  <a:lnTo>
                    <a:pt x="2029954" y="94542"/>
                  </a:lnTo>
                  <a:close/>
                </a:path>
                <a:path w="2915920" h="872490">
                  <a:moveTo>
                    <a:pt x="2812513" y="835734"/>
                  </a:moveTo>
                  <a:lnTo>
                    <a:pt x="2770165" y="838764"/>
                  </a:lnTo>
                  <a:lnTo>
                    <a:pt x="2735011" y="831695"/>
                  </a:lnTo>
                  <a:lnTo>
                    <a:pt x="2707052" y="814528"/>
                  </a:lnTo>
                  <a:lnTo>
                    <a:pt x="2686288" y="787264"/>
                  </a:lnTo>
                  <a:lnTo>
                    <a:pt x="2626647" y="799918"/>
                  </a:lnTo>
                  <a:lnTo>
                    <a:pt x="2571928" y="805566"/>
                  </a:lnTo>
                  <a:lnTo>
                    <a:pt x="2522133" y="804209"/>
                  </a:lnTo>
                  <a:lnTo>
                    <a:pt x="2477260" y="795847"/>
                  </a:lnTo>
                  <a:lnTo>
                    <a:pt x="2437720" y="781016"/>
                  </a:lnTo>
                  <a:lnTo>
                    <a:pt x="2403923" y="760252"/>
                  </a:lnTo>
                  <a:lnTo>
                    <a:pt x="2375870" y="733555"/>
                  </a:lnTo>
                  <a:lnTo>
                    <a:pt x="2353559" y="700926"/>
                  </a:lnTo>
                  <a:lnTo>
                    <a:pt x="2337308" y="662964"/>
                  </a:lnTo>
                  <a:lnTo>
                    <a:pt x="2327431" y="620268"/>
                  </a:lnTo>
                  <a:lnTo>
                    <a:pt x="2323928" y="572839"/>
                  </a:lnTo>
                  <a:lnTo>
                    <a:pt x="2326800" y="520677"/>
                  </a:lnTo>
                  <a:lnTo>
                    <a:pt x="2339675" y="464507"/>
                  </a:lnTo>
                  <a:lnTo>
                    <a:pt x="2364162" y="419192"/>
                  </a:lnTo>
                  <a:lnTo>
                    <a:pt x="2397738" y="383471"/>
                  </a:lnTo>
                  <a:lnTo>
                    <a:pt x="2437878" y="356080"/>
                  </a:lnTo>
                  <a:lnTo>
                    <a:pt x="2482056" y="336136"/>
                  </a:lnTo>
                  <a:lnTo>
                    <a:pt x="2527750" y="322756"/>
                  </a:lnTo>
                  <a:lnTo>
                    <a:pt x="2572307" y="314930"/>
                  </a:lnTo>
                  <a:lnTo>
                    <a:pt x="2613078" y="311649"/>
                  </a:lnTo>
                  <a:lnTo>
                    <a:pt x="2631412" y="311459"/>
                  </a:lnTo>
                  <a:lnTo>
                    <a:pt x="2647537" y="311901"/>
                  </a:lnTo>
                  <a:lnTo>
                    <a:pt x="2661453" y="312974"/>
                  </a:lnTo>
                  <a:lnTo>
                    <a:pt x="2673161" y="314678"/>
                  </a:lnTo>
                  <a:lnTo>
                    <a:pt x="2673697" y="297291"/>
                  </a:lnTo>
                  <a:lnTo>
                    <a:pt x="2674297" y="279461"/>
                  </a:lnTo>
                  <a:lnTo>
                    <a:pt x="2674960" y="261190"/>
                  </a:lnTo>
                  <a:lnTo>
                    <a:pt x="2675685" y="242477"/>
                  </a:lnTo>
                  <a:lnTo>
                    <a:pt x="2676411" y="223323"/>
                  </a:lnTo>
                  <a:lnTo>
                    <a:pt x="2677074" y="203726"/>
                  </a:lnTo>
                  <a:lnTo>
                    <a:pt x="2677673" y="183688"/>
                  </a:lnTo>
                  <a:lnTo>
                    <a:pt x="2678210" y="163208"/>
                  </a:lnTo>
                  <a:lnTo>
                    <a:pt x="2678557" y="152164"/>
                  </a:lnTo>
                  <a:lnTo>
                    <a:pt x="2678588" y="141245"/>
                  </a:lnTo>
                  <a:lnTo>
                    <a:pt x="2678304" y="130453"/>
                  </a:lnTo>
                  <a:lnTo>
                    <a:pt x="2677705" y="119787"/>
                  </a:lnTo>
                  <a:lnTo>
                    <a:pt x="2677295" y="109310"/>
                  </a:lnTo>
                  <a:lnTo>
                    <a:pt x="2683984" y="65510"/>
                  </a:lnTo>
                  <a:lnTo>
                    <a:pt x="2703959" y="32944"/>
                  </a:lnTo>
                  <a:lnTo>
                    <a:pt x="2743847" y="8709"/>
                  </a:lnTo>
                  <a:lnTo>
                    <a:pt x="2783103" y="1136"/>
                  </a:lnTo>
                  <a:lnTo>
                    <a:pt x="2803393" y="0"/>
                  </a:lnTo>
                  <a:lnTo>
                    <a:pt x="2824126" y="631"/>
                  </a:lnTo>
                  <a:lnTo>
                    <a:pt x="2862372" y="8709"/>
                  </a:lnTo>
                  <a:lnTo>
                    <a:pt x="2901817" y="36605"/>
                  </a:lnTo>
                  <a:lnTo>
                    <a:pt x="2914503" y="85454"/>
                  </a:lnTo>
                  <a:lnTo>
                    <a:pt x="2915765" y="132409"/>
                  </a:lnTo>
                  <a:lnTo>
                    <a:pt x="2915828" y="159295"/>
                  </a:lnTo>
                  <a:lnTo>
                    <a:pt x="2915512" y="188453"/>
                  </a:lnTo>
                  <a:lnTo>
                    <a:pt x="2914818" y="219347"/>
                  </a:lnTo>
                  <a:lnTo>
                    <a:pt x="2913745" y="250430"/>
                  </a:lnTo>
                  <a:lnTo>
                    <a:pt x="2912294" y="281702"/>
                  </a:lnTo>
                  <a:lnTo>
                    <a:pt x="2910463" y="313163"/>
                  </a:lnTo>
                  <a:lnTo>
                    <a:pt x="2908633" y="344625"/>
                  </a:lnTo>
                  <a:lnTo>
                    <a:pt x="2907182" y="375897"/>
                  </a:lnTo>
                  <a:lnTo>
                    <a:pt x="2906109" y="406980"/>
                  </a:lnTo>
                  <a:lnTo>
                    <a:pt x="2905415" y="437873"/>
                  </a:lnTo>
                  <a:lnTo>
                    <a:pt x="2906298" y="487164"/>
                  </a:lnTo>
                  <a:lnTo>
                    <a:pt x="2906929" y="532037"/>
                  </a:lnTo>
                  <a:lnTo>
                    <a:pt x="2907308" y="572492"/>
                  </a:lnTo>
                  <a:lnTo>
                    <a:pt x="2907434" y="608529"/>
                  </a:lnTo>
                  <a:lnTo>
                    <a:pt x="2907339" y="640591"/>
                  </a:lnTo>
                  <a:lnTo>
                    <a:pt x="2906582" y="694110"/>
                  </a:lnTo>
                  <a:lnTo>
                    <a:pt x="2905004" y="734123"/>
                  </a:lnTo>
                  <a:lnTo>
                    <a:pt x="2900365" y="776156"/>
                  </a:lnTo>
                  <a:lnTo>
                    <a:pt x="2873606" y="816043"/>
                  </a:lnTo>
                  <a:lnTo>
                    <a:pt x="2830721" y="831853"/>
                  </a:lnTo>
                  <a:lnTo>
                    <a:pt x="2812513" y="835734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0939" y="973648"/>
              <a:ext cx="195916" cy="18591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79753" y="698154"/>
              <a:ext cx="581025" cy="664210"/>
            </a:xfrm>
            <a:custGeom>
              <a:avLst/>
              <a:gdLst/>
              <a:ahLst/>
              <a:cxnLst/>
              <a:rect l="l" t="t" r="r" b="b"/>
              <a:pathLst>
                <a:path w="581025" h="664210">
                  <a:moveTo>
                    <a:pt x="397766" y="656400"/>
                  </a:moveTo>
                  <a:lnTo>
                    <a:pt x="362738" y="631976"/>
                  </a:lnTo>
                  <a:lnTo>
                    <a:pt x="351315" y="591773"/>
                  </a:lnTo>
                  <a:lnTo>
                    <a:pt x="310355" y="606731"/>
                  </a:lnTo>
                  <a:lnTo>
                    <a:pt x="271288" y="616261"/>
                  </a:lnTo>
                  <a:lnTo>
                    <a:pt x="234115" y="620363"/>
                  </a:lnTo>
                  <a:lnTo>
                    <a:pt x="198835" y="619038"/>
                  </a:lnTo>
                  <a:lnTo>
                    <a:pt x="135092" y="602755"/>
                  </a:lnTo>
                  <a:lnTo>
                    <a:pt x="81194" y="570062"/>
                  </a:lnTo>
                  <a:lnTo>
                    <a:pt x="38656" y="523738"/>
                  </a:lnTo>
                  <a:lnTo>
                    <a:pt x="8993" y="466558"/>
                  </a:lnTo>
                  <a:lnTo>
                    <a:pt x="284" y="429069"/>
                  </a:lnTo>
                  <a:lnTo>
                    <a:pt x="0" y="411745"/>
                  </a:lnTo>
                  <a:lnTo>
                    <a:pt x="2429" y="395367"/>
                  </a:lnTo>
                  <a:lnTo>
                    <a:pt x="21742" y="351630"/>
                  </a:lnTo>
                  <a:lnTo>
                    <a:pt x="54939" y="315972"/>
                  </a:lnTo>
                  <a:lnTo>
                    <a:pt x="94984" y="288833"/>
                  </a:lnTo>
                  <a:lnTo>
                    <a:pt x="135218" y="270657"/>
                  </a:lnTo>
                  <a:lnTo>
                    <a:pt x="178639" y="259549"/>
                  </a:lnTo>
                  <a:lnTo>
                    <a:pt x="216633" y="256267"/>
                  </a:lnTo>
                  <a:lnTo>
                    <a:pt x="257719" y="254090"/>
                  </a:lnTo>
                  <a:lnTo>
                    <a:pt x="278925" y="253838"/>
                  </a:lnTo>
                  <a:lnTo>
                    <a:pt x="288202" y="253995"/>
                  </a:lnTo>
                  <a:lnTo>
                    <a:pt x="297196" y="254279"/>
                  </a:lnTo>
                  <a:lnTo>
                    <a:pt x="306505" y="254627"/>
                  </a:lnTo>
                  <a:lnTo>
                    <a:pt x="316130" y="255037"/>
                  </a:lnTo>
                  <a:lnTo>
                    <a:pt x="326070" y="255510"/>
                  </a:lnTo>
                  <a:lnTo>
                    <a:pt x="331455" y="255510"/>
                  </a:lnTo>
                  <a:lnTo>
                    <a:pt x="333475" y="253154"/>
                  </a:lnTo>
                  <a:lnTo>
                    <a:pt x="332129" y="248442"/>
                  </a:lnTo>
                  <a:lnTo>
                    <a:pt x="327269" y="235283"/>
                  </a:lnTo>
                  <a:lnTo>
                    <a:pt x="308903" y="201486"/>
                  </a:lnTo>
                  <a:lnTo>
                    <a:pt x="271541" y="171697"/>
                  </a:lnTo>
                  <a:lnTo>
                    <a:pt x="242383" y="163650"/>
                  </a:lnTo>
                  <a:lnTo>
                    <a:pt x="235188" y="164123"/>
                  </a:lnTo>
                  <a:lnTo>
                    <a:pt x="200886" y="192051"/>
                  </a:lnTo>
                  <a:lnTo>
                    <a:pt x="196816" y="197952"/>
                  </a:lnTo>
                  <a:lnTo>
                    <a:pt x="192524" y="203758"/>
                  </a:lnTo>
                  <a:lnTo>
                    <a:pt x="153899" y="225153"/>
                  </a:lnTo>
                  <a:lnTo>
                    <a:pt x="109468" y="218148"/>
                  </a:lnTo>
                  <a:lnTo>
                    <a:pt x="75135" y="195932"/>
                  </a:lnTo>
                  <a:lnTo>
                    <a:pt x="59483" y="156045"/>
                  </a:lnTo>
                  <a:lnTo>
                    <a:pt x="60430" y="143012"/>
                  </a:lnTo>
                  <a:lnTo>
                    <a:pt x="80689" y="95962"/>
                  </a:lnTo>
                  <a:lnTo>
                    <a:pt x="115432" y="59515"/>
                  </a:lnTo>
                  <a:lnTo>
                    <a:pt x="149828" y="37204"/>
                  </a:lnTo>
                  <a:lnTo>
                    <a:pt x="190473" y="19028"/>
                  </a:lnTo>
                  <a:lnTo>
                    <a:pt x="236419" y="5806"/>
                  </a:lnTo>
                  <a:lnTo>
                    <a:pt x="284637" y="0"/>
                  </a:lnTo>
                  <a:lnTo>
                    <a:pt x="309408" y="31"/>
                  </a:lnTo>
                  <a:lnTo>
                    <a:pt x="358762" y="7352"/>
                  </a:lnTo>
                  <a:lnTo>
                    <a:pt x="406854" y="25276"/>
                  </a:lnTo>
                  <a:lnTo>
                    <a:pt x="451664" y="55318"/>
                  </a:lnTo>
                  <a:lnTo>
                    <a:pt x="491172" y="98991"/>
                  </a:lnTo>
                  <a:lnTo>
                    <a:pt x="523359" y="158317"/>
                  </a:lnTo>
                  <a:lnTo>
                    <a:pt x="535950" y="194607"/>
                  </a:lnTo>
                  <a:lnTo>
                    <a:pt x="546206" y="235314"/>
                  </a:lnTo>
                  <a:lnTo>
                    <a:pt x="557219" y="288802"/>
                  </a:lnTo>
                  <a:lnTo>
                    <a:pt x="566023" y="337178"/>
                  </a:lnTo>
                  <a:lnTo>
                    <a:pt x="572618" y="380441"/>
                  </a:lnTo>
                  <a:lnTo>
                    <a:pt x="577005" y="418593"/>
                  </a:lnTo>
                  <a:lnTo>
                    <a:pt x="580791" y="482589"/>
                  </a:lnTo>
                  <a:lnTo>
                    <a:pt x="580602" y="509190"/>
                  </a:lnTo>
                  <a:lnTo>
                    <a:pt x="576374" y="552170"/>
                  </a:lnTo>
                  <a:lnTo>
                    <a:pt x="563877" y="597327"/>
                  </a:lnTo>
                  <a:lnTo>
                    <a:pt x="543176" y="634185"/>
                  </a:lnTo>
                  <a:lnTo>
                    <a:pt x="510327" y="654728"/>
                  </a:lnTo>
                  <a:lnTo>
                    <a:pt x="471323" y="663311"/>
                  </a:lnTo>
                  <a:lnTo>
                    <a:pt x="448634" y="663847"/>
                  </a:lnTo>
                  <a:lnTo>
                    <a:pt x="424115" y="661544"/>
                  </a:lnTo>
                  <a:lnTo>
                    <a:pt x="397766" y="656400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5175" y="1067559"/>
              <a:ext cx="209990" cy="12235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820960" y="512761"/>
              <a:ext cx="592455" cy="838835"/>
            </a:xfrm>
            <a:custGeom>
              <a:avLst/>
              <a:gdLst/>
              <a:ahLst/>
              <a:cxnLst/>
              <a:rect l="l" t="t" r="r" b="b"/>
              <a:pathLst>
                <a:path w="592454" h="838835">
                  <a:moveTo>
                    <a:pt x="488584" y="835734"/>
                  </a:moveTo>
                  <a:lnTo>
                    <a:pt x="446236" y="838764"/>
                  </a:lnTo>
                  <a:lnTo>
                    <a:pt x="411082" y="831695"/>
                  </a:lnTo>
                  <a:lnTo>
                    <a:pt x="383123" y="814528"/>
                  </a:lnTo>
                  <a:lnTo>
                    <a:pt x="362359" y="787264"/>
                  </a:lnTo>
                  <a:lnTo>
                    <a:pt x="302718" y="799918"/>
                  </a:lnTo>
                  <a:lnTo>
                    <a:pt x="248000" y="805566"/>
                  </a:lnTo>
                  <a:lnTo>
                    <a:pt x="198204" y="804209"/>
                  </a:lnTo>
                  <a:lnTo>
                    <a:pt x="153331" y="795847"/>
                  </a:lnTo>
                  <a:lnTo>
                    <a:pt x="113791" y="781016"/>
                  </a:lnTo>
                  <a:lnTo>
                    <a:pt x="79995" y="760252"/>
                  </a:lnTo>
                  <a:lnTo>
                    <a:pt x="51941" y="733555"/>
                  </a:lnTo>
                  <a:lnTo>
                    <a:pt x="29631" y="700926"/>
                  </a:lnTo>
                  <a:lnTo>
                    <a:pt x="13379" y="662964"/>
                  </a:lnTo>
                  <a:lnTo>
                    <a:pt x="3502" y="620268"/>
                  </a:lnTo>
                  <a:lnTo>
                    <a:pt x="0" y="572839"/>
                  </a:lnTo>
                  <a:lnTo>
                    <a:pt x="2871" y="520677"/>
                  </a:lnTo>
                  <a:lnTo>
                    <a:pt x="15746" y="464507"/>
                  </a:lnTo>
                  <a:lnTo>
                    <a:pt x="40234" y="419192"/>
                  </a:lnTo>
                  <a:lnTo>
                    <a:pt x="73809" y="383471"/>
                  </a:lnTo>
                  <a:lnTo>
                    <a:pt x="113949" y="356080"/>
                  </a:lnTo>
                  <a:lnTo>
                    <a:pt x="158128" y="336136"/>
                  </a:lnTo>
                  <a:lnTo>
                    <a:pt x="203821" y="322756"/>
                  </a:lnTo>
                  <a:lnTo>
                    <a:pt x="248379" y="314930"/>
                  </a:lnTo>
                  <a:lnTo>
                    <a:pt x="289149" y="311649"/>
                  </a:lnTo>
                  <a:lnTo>
                    <a:pt x="307483" y="311459"/>
                  </a:lnTo>
                  <a:lnTo>
                    <a:pt x="323609" y="311901"/>
                  </a:lnTo>
                  <a:lnTo>
                    <a:pt x="337525" y="312974"/>
                  </a:lnTo>
                  <a:lnTo>
                    <a:pt x="349232" y="314678"/>
                  </a:lnTo>
                  <a:lnTo>
                    <a:pt x="349769" y="297291"/>
                  </a:lnTo>
                  <a:lnTo>
                    <a:pt x="350368" y="279461"/>
                  </a:lnTo>
                  <a:lnTo>
                    <a:pt x="351031" y="261190"/>
                  </a:lnTo>
                  <a:lnTo>
                    <a:pt x="351756" y="242477"/>
                  </a:lnTo>
                  <a:lnTo>
                    <a:pt x="352482" y="223323"/>
                  </a:lnTo>
                  <a:lnTo>
                    <a:pt x="353145" y="203726"/>
                  </a:lnTo>
                  <a:lnTo>
                    <a:pt x="353745" y="183688"/>
                  </a:lnTo>
                  <a:lnTo>
                    <a:pt x="354281" y="163208"/>
                  </a:lnTo>
                  <a:lnTo>
                    <a:pt x="354628" y="152164"/>
                  </a:lnTo>
                  <a:lnTo>
                    <a:pt x="354660" y="141245"/>
                  </a:lnTo>
                  <a:lnTo>
                    <a:pt x="354376" y="130453"/>
                  </a:lnTo>
                  <a:lnTo>
                    <a:pt x="353776" y="119787"/>
                  </a:lnTo>
                  <a:lnTo>
                    <a:pt x="353366" y="109310"/>
                  </a:lnTo>
                  <a:lnTo>
                    <a:pt x="360056" y="65510"/>
                  </a:lnTo>
                  <a:lnTo>
                    <a:pt x="380031" y="32944"/>
                  </a:lnTo>
                  <a:lnTo>
                    <a:pt x="419918" y="8709"/>
                  </a:lnTo>
                  <a:lnTo>
                    <a:pt x="459174" y="1136"/>
                  </a:lnTo>
                  <a:lnTo>
                    <a:pt x="479465" y="0"/>
                  </a:lnTo>
                  <a:lnTo>
                    <a:pt x="500197" y="631"/>
                  </a:lnTo>
                  <a:lnTo>
                    <a:pt x="538443" y="8709"/>
                  </a:lnTo>
                  <a:lnTo>
                    <a:pt x="577888" y="36605"/>
                  </a:lnTo>
                  <a:lnTo>
                    <a:pt x="590574" y="85454"/>
                  </a:lnTo>
                  <a:lnTo>
                    <a:pt x="591836" y="132409"/>
                  </a:lnTo>
                  <a:lnTo>
                    <a:pt x="591899" y="159295"/>
                  </a:lnTo>
                  <a:lnTo>
                    <a:pt x="591584" y="188453"/>
                  </a:lnTo>
                  <a:lnTo>
                    <a:pt x="590889" y="219347"/>
                  </a:lnTo>
                  <a:lnTo>
                    <a:pt x="589816" y="250430"/>
                  </a:lnTo>
                  <a:lnTo>
                    <a:pt x="588365" y="281702"/>
                  </a:lnTo>
                  <a:lnTo>
                    <a:pt x="586535" y="313163"/>
                  </a:lnTo>
                  <a:lnTo>
                    <a:pt x="584705" y="344625"/>
                  </a:lnTo>
                  <a:lnTo>
                    <a:pt x="583253" y="375897"/>
                  </a:lnTo>
                  <a:lnTo>
                    <a:pt x="582180" y="406980"/>
                  </a:lnTo>
                  <a:lnTo>
                    <a:pt x="581486" y="437873"/>
                  </a:lnTo>
                  <a:lnTo>
                    <a:pt x="582370" y="487164"/>
                  </a:lnTo>
                  <a:lnTo>
                    <a:pt x="583001" y="532037"/>
                  </a:lnTo>
                  <a:lnTo>
                    <a:pt x="583379" y="572492"/>
                  </a:lnTo>
                  <a:lnTo>
                    <a:pt x="583506" y="608529"/>
                  </a:lnTo>
                  <a:lnTo>
                    <a:pt x="583411" y="640591"/>
                  </a:lnTo>
                  <a:lnTo>
                    <a:pt x="582653" y="694110"/>
                  </a:lnTo>
                  <a:lnTo>
                    <a:pt x="581076" y="734123"/>
                  </a:lnTo>
                  <a:lnTo>
                    <a:pt x="576437" y="776156"/>
                  </a:lnTo>
                  <a:lnTo>
                    <a:pt x="549678" y="816043"/>
                  </a:lnTo>
                  <a:lnTo>
                    <a:pt x="506792" y="831853"/>
                  </a:lnTo>
                  <a:lnTo>
                    <a:pt x="488584" y="835734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5345" y="973648"/>
              <a:ext cx="195916" cy="18591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473811" y="678242"/>
              <a:ext cx="1196340" cy="680085"/>
            </a:xfrm>
            <a:custGeom>
              <a:avLst/>
              <a:gdLst/>
              <a:ahLst/>
              <a:cxnLst/>
              <a:rect l="l" t="t" r="r" b="b"/>
              <a:pathLst>
                <a:path w="1196340" h="680085">
                  <a:moveTo>
                    <a:pt x="239574" y="646018"/>
                  </a:moveTo>
                  <a:lnTo>
                    <a:pt x="178481" y="626580"/>
                  </a:lnTo>
                  <a:lnTo>
                    <a:pt x="124457" y="594519"/>
                  </a:lnTo>
                  <a:lnTo>
                    <a:pt x="78637" y="551728"/>
                  </a:lnTo>
                  <a:lnTo>
                    <a:pt x="42159" y="500102"/>
                  </a:lnTo>
                  <a:lnTo>
                    <a:pt x="16282" y="441534"/>
                  </a:lnTo>
                  <a:lnTo>
                    <a:pt x="2272" y="377917"/>
                  </a:lnTo>
                  <a:lnTo>
                    <a:pt x="0" y="344814"/>
                  </a:lnTo>
                  <a:lnTo>
                    <a:pt x="1262" y="311649"/>
                  </a:lnTo>
                  <a:lnTo>
                    <a:pt x="14389" y="245128"/>
                  </a:lnTo>
                  <a:lnTo>
                    <a:pt x="41401" y="180375"/>
                  </a:lnTo>
                  <a:lnTo>
                    <a:pt x="80026" y="125467"/>
                  </a:lnTo>
                  <a:lnTo>
                    <a:pt x="127865" y="80405"/>
                  </a:lnTo>
                  <a:lnTo>
                    <a:pt x="182521" y="45188"/>
                  </a:lnTo>
                  <a:lnTo>
                    <a:pt x="241846" y="19943"/>
                  </a:lnTo>
                  <a:lnTo>
                    <a:pt x="303696" y="4796"/>
                  </a:lnTo>
                  <a:lnTo>
                    <a:pt x="365925" y="0"/>
                  </a:lnTo>
                  <a:lnTo>
                    <a:pt x="396377" y="1577"/>
                  </a:lnTo>
                  <a:lnTo>
                    <a:pt x="455387" y="12717"/>
                  </a:lnTo>
                  <a:lnTo>
                    <a:pt x="508654" y="34680"/>
                  </a:lnTo>
                  <a:lnTo>
                    <a:pt x="555105" y="67530"/>
                  </a:lnTo>
                  <a:lnTo>
                    <a:pt x="591710" y="111456"/>
                  </a:lnTo>
                  <a:lnTo>
                    <a:pt x="617365" y="166522"/>
                  </a:lnTo>
                  <a:lnTo>
                    <a:pt x="628473" y="232916"/>
                  </a:lnTo>
                  <a:lnTo>
                    <a:pt x="628347" y="270373"/>
                  </a:lnTo>
                  <a:lnTo>
                    <a:pt x="611401" y="315530"/>
                  </a:lnTo>
                  <a:lnTo>
                    <a:pt x="568895" y="351283"/>
                  </a:lnTo>
                  <a:lnTo>
                    <a:pt x="530396" y="370343"/>
                  </a:lnTo>
                  <a:lnTo>
                    <a:pt x="485965" y="385490"/>
                  </a:lnTo>
                  <a:lnTo>
                    <a:pt x="437494" y="396598"/>
                  </a:lnTo>
                  <a:lnTo>
                    <a:pt x="386878" y="404045"/>
                  </a:lnTo>
                  <a:lnTo>
                    <a:pt x="336010" y="408211"/>
                  </a:lnTo>
                  <a:lnTo>
                    <a:pt x="287413" y="409347"/>
                  </a:lnTo>
                  <a:lnTo>
                    <a:pt x="243613" y="407706"/>
                  </a:lnTo>
                  <a:lnTo>
                    <a:pt x="254027" y="432635"/>
                  </a:lnTo>
                  <a:lnTo>
                    <a:pt x="279777" y="468483"/>
                  </a:lnTo>
                  <a:lnTo>
                    <a:pt x="329825" y="490509"/>
                  </a:lnTo>
                  <a:lnTo>
                    <a:pt x="348980" y="491519"/>
                  </a:lnTo>
                  <a:lnTo>
                    <a:pt x="369333" y="489499"/>
                  </a:lnTo>
                  <a:lnTo>
                    <a:pt x="412123" y="479401"/>
                  </a:lnTo>
                  <a:lnTo>
                    <a:pt x="456681" y="463245"/>
                  </a:lnTo>
                  <a:lnTo>
                    <a:pt x="475015" y="454724"/>
                  </a:lnTo>
                  <a:lnTo>
                    <a:pt x="491645" y="449360"/>
                  </a:lnTo>
                  <a:lnTo>
                    <a:pt x="506571" y="447151"/>
                  </a:lnTo>
                  <a:lnTo>
                    <a:pt x="519793" y="448098"/>
                  </a:lnTo>
                  <a:lnTo>
                    <a:pt x="532195" y="452516"/>
                  </a:lnTo>
                  <a:lnTo>
                    <a:pt x="569778" y="488490"/>
                  </a:lnTo>
                  <a:lnTo>
                    <a:pt x="584452" y="525221"/>
                  </a:lnTo>
                  <a:lnTo>
                    <a:pt x="584420" y="538980"/>
                  </a:lnTo>
                  <a:lnTo>
                    <a:pt x="569558" y="576847"/>
                  </a:lnTo>
                  <a:lnTo>
                    <a:pt x="528251" y="610928"/>
                  </a:lnTo>
                  <a:lnTo>
                    <a:pt x="490509" y="628852"/>
                  </a:lnTo>
                  <a:lnTo>
                    <a:pt x="448602" y="641727"/>
                  </a:lnTo>
                  <a:lnTo>
                    <a:pt x="404676" y="650057"/>
                  </a:lnTo>
                  <a:lnTo>
                    <a:pt x="360119" y="654223"/>
                  </a:lnTo>
                  <a:lnTo>
                    <a:pt x="338124" y="654886"/>
                  </a:lnTo>
                  <a:lnTo>
                    <a:pt x="316319" y="654602"/>
                  </a:lnTo>
                  <a:lnTo>
                    <a:pt x="295239" y="653497"/>
                  </a:lnTo>
                  <a:lnTo>
                    <a:pt x="275422" y="651698"/>
                  </a:lnTo>
                  <a:lnTo>
                    <a:pt x="256867" y="649205"/>
                  </a:lnTo>
                  <a:lnTo>
                    <a:pt x="239574" y="646018"/>
                  </a:lnTo>
                  <a:close/>
                </a:path>
                <a:path w="1196340" h="680085">
                  <a:moveTo>
                    <a:pt x="243613" y="283500"/>
                  </a:moveTo>
                  <a:lnTo>
                    <a:pt x="251187" y="283837"/>
                  </a:lnTo>
                  <a:lnTo>
                    <a:pt x="266334" y="284510"/>
                  </a:lnTo>
                  <a:lnTo>
                    <a:pt x="278388" y="284952"/>
                  </a:lnTo>
                  <a:lnTo>
                    <a:pt x="291831" y="285268"/>
                  </a:lnTo>
                  <a:lnTo>
                    <a:pt x="306662" y="285457"/>
                  </a:lnTo>
                  <a:lnTo>
                    <a:pt x="322882" y="285520"/>
                  </a:lnTo>
                  <a:lnTo>
                    <a:pt x="339828" y="285299"/>
                  </a:lnTo>
                  <a:lnTo>
                    <a:pt x="391044" y="281986"/>
                  </a:lnTo>
                  <a:lnTo>
                    <a:pt x="436012" y="273560"/>
                  </a:lnTo>
                  <a:lnTo>
                    <a:pt x="469398" y="251187"/>
                  </a:lnTo>
                  <a:lnTo>
                    <a:pt x="470818" y="243109"/>
                  </a:lnTo>
                  <a:lnTo>
                    <a:pt x="469398" y="227898"/>
                  </a:lnTo>
                  <a:lnTo>
                    <a:pt x="448098" y="193628"/>
                  </a:lnTo>
                  <a:lnTo>
                    <a:pt x="407769" y="175831"/>
                  </a:lnTo>
                  <a:lnTo>
                    <a:pt x="374603" y="172801"/>
                  </a:lnTo>
                  <a:lnTo>
                    <a:pt x="357594" y="173937"/>
                  </a:lnTo>
                  <a:lnTo>
                    <a:pt x="306947" y="187980"/>
                  </a:lnTo>
                  <a:lnTo>
                    <a:pt x="266334" y="218368"/>
                  </a:lnTo>
                  <a:lnTo>
                    <a:pt x="245033" y="264661"/>
                  </a:lnTo>
                  <a:lnTo>
                    <a:pt x="243613" y="283500"/>
                  </a:lnTo>
                  <a:close/>
                </a:path>
                <a:path w="1196340" h="680085">
                  <a:moveTo>
                    <a:pt x="984722" y="678332"/>
                  </a:moveTo>
                  <a:lnTo>
                    <a:pt x="959319" y="680004"/>
                  </a:lnTo>
                  <a:lnTo>
                    <a:pt x="933601" y="679973"/>
                  </a:lnTo>
                  <a:lnTo>
                    <a:pt x="907567" y="678237"/>
                  </a:lnTo>
                  <a:lnTo>
                    <a:pt x="855184" y="669559"/>
                  </a:lnTo>
                  <a:lnTo>
                    <a:pt x="805956" y="653402"/>
                  </a:lnTo>
                  <a:lnTo>
                    <a:pt x="761115" y="629577"/>
                  </a:lnTo>
                  <a:lnTo>
                    <a:pt x="724257" y="597516"/>
                  </a:lnTo>
                  <a:lnTo>
                    <a:pt x="698570" y="557535"/>
                  </a:lnTo>
                  <a:lnTo>
                    <a:pt x="688851" y="508181"/>
                  </a:lnTo>
                  <a:lnTo>
                    <a:pt x="689861" y="495937"/>
                  </a:lnTo>
                  <a:lnTo>
                    <a:pt x="711035" y="453746"/>
                  </a:lnTo>
                  <a:lnTo>
                    <a:pt x="759537" y="429669"/>
                  </a:lnTo>
                  <a:lnTo>
                    <a:pt x="776451" y="428091"/>
                  </a:lnTo>
                  <a:lnTo>
                    <a:pt x="791851" y="430931"/>
                  </a:lnTo>
                  <a:lnTo>
                    <a:pt x="806240" y="436801"/>
                  </a:lnTo>
                  <a:lnTo>
                    <a:pt x="820125" y="444311"/>
                  </a:lnTo>
                  <a:lnTo>
                    <a:pt x="833505" y="453462"/>
                  </a:lnTo>
                  <a:lnTo>
                    <a:pt x="846380" y="464254"/>
                  </a:lnTo>
                  <a:lnTo>
                    <a:pt x="857014" y="470787"/>
                  </a:lnTo>
                  <a:lnTo>
                    <a:pt x="900088" y="495558"/>
                  </a:lnTo>
                  <a:lnTo>
                    <a:pt x="931708" y="503132"/>
                  </a:lnTo>
                  <a:lnTo>
                    <a:pt x="941837" y="501838"/>
                  </a:lnTo>
                  <a:lnTo>
                    <a:pt x="974056" y="470566"/>
                  </a:lnTo>
                  <a:lnTo>
                    <a:pt x="976580" y="454409"/>
                  </a:lnTo>
                  <a:lnTo>
                    <a:pt x="974624" y="447088"/>
                  </a:lnTo>
                  <a:lnTo>
                    <a:pt x="944993" y="417961"/>
                  </a:lnTo>
                  <a:lnTo>
                    <a:pt x="911890" y="401489"/>
                  </a:lnTo>
                  <a:lnTo>
                    <a:pt x="904443" y="397986"/>
                  </a:lnTo>
                  <a:lnTo>
                    <a:pt x="897753" y="394673"/>
                  </a:lnTo>
                  <a:lnTo>
                    <a:pt x="891821" y="391549"/>
                  </a:lnTo>
                  <a:lnTo>
                    <a:pt x="874749" y="382650"/>
                  </a:lnTo>
                  <a:lnTo>
                    <a:pt x="857866" y="374130"/>
                  </a:lnTo>
                  <a:lnTo>
                    <a:pt x="841173" y="365988"/>
                  </a:lnTo>
                  <a:lnTo>
                    <a:pt x="824669" y="358226"/>
                  </a:lnTo>
                  <a:lnTo>
                    <a:pt x="808733" y="350400"/>
                  </a:lnTo>
                  <a:lnTo>
                    <a:pt x="766606" y="323892"/>
                  </a:lnTo>
                  <a:lnTo>
                    <a:pt x="734418" y="289717"/>
                  </a:lnTo>
                  <a:lnTo>
                    <a:pt x="714853" y="242982"/>
                  </a:lnTo>
                  <a:lnTo>
                    <a:pt x="711067" y="201707"/>
                  </a:lnTo>
                  <a:lnTo>
                    <a:pt x="713370" y="173496"/>
                  </a:lnTo>
                  <a:lnTo>
                    <a:pt x="728770" y="123511"/>
                  </a:lnTo>
                  <a:lnTo>
                    <a:pt x="758054" y="82203"/>
                  </a:lnTo>
                  <a:lnTo>
                    <a:pt x="798194" y="50142"/>
                  </a:lnTo>
                  <a:lnTo>
                    <a:pt x="848147" y="27548"/>
                  </a:lnTo>
                  <a:lnTo>
                    <a:pt x="904696" y="15178"/>
                  </a:lnTo>
                  <a:lnTo>
                    <a:pt x="935242" y="12874"/>
                  </a:lnTo>
                  <a:lnTo>
                    <a:pt x="975287" y="15588"/>
                  </a:lnTo>
                  <a:lnTo>
                    <a:pt x="1013628" y="21710"/>
                  </a:lnTo>
                  <a:lnTo>
                    <a:pt x="1085197" y="44178"/>
                  </a:lnTo>
                  <a:lnTo>
                    <a:pt x="1144649" y="83308"/>
                  </a:lnTo>
                  <a:lnTo>
                    <a:pt x="1186682" y="142129"/>
                  </a:lnTo>
                  <a:lnTo>
                    <a:pt x="1196275" y="173685"/>
                  </a:lnTo>
                  <a:lnTo>
                    <a:pt x="1195391" y="189652"/>
                  </a:lnTo>
                  <a:lnTo>
                    <a:pt x="1171535" y="232001"/>
                  </a:lnTo>
                  <a:lnTo>
                    <a:pt x="1125684" y="249514"/>
                  </a:lnTo>
                  <a:lnTo>
                    <a:pt x="1083178" y="245633"/>
                  </a:lnTo>
                  <a:lnTo>
                    <a:pt x="1042659" y="226983"/>
                  </a:lnTo>
                  <a:lnTo>
                    <a:pt x="1016972" y="210511"/>
                  </a:lnTo>
                  <a:lnTo>
                    <a:pt x="1004666" y="202590"/>
                  </a:lnTo>
                  <a:lnTo>
                    <a:pt x="970017" y="182142"/>
                  </a:lnTo>
                  <a:lnTo>
                    <a:pt x="938776" y="174947"/>
                  </a:lnTo>
                  <a:lnTo>
                    <a:pt x="929215" y="176809"/>
                  </a:lnTo>
                  <a:lnTo>
                    <a:pt x="900940" y="209533"/>
                  </a:lnTo>
                  <a:lnTo>
                    <a:pt x="900025" y="216854"/>
                  </a:lnTo>
                  <a:lnTo>
                    <a:pt x="901193" y="223670"/>
                  </a:lnTo>
                  <a:lnTo>
                    <a:pt x="929183" y="251692"/>
                  </a:lnTo>
                  <a:lnTo>
                    <a:pt x="970648" y="271036"/>
                  </a:lnTo>
                  <a:lnTo>
                    <a:pt x="977906" y="274034"/>
                  </a:lnTo>
                  <a:lnTo>
                    <a:pt x="984280" y="276842"/>
                  </a:lnTo>
                  <a:lnTo>
                    <a:pt x="989771" y="279461"/>
                  </a:lnTo>
                  <a:lnTo>
                    <a:pt x="1015206" y="290033"/>
                  </a:lnTo>
                  <a:lnTo>
                    <a:pt x="1064181" y="314015"/>
                  </a:lnTo>
                  <a:lnTo>
                    <a:pt x="1109811" y="341974"/>
                  </a:lnTo>
                  <a:lnTo>
                    <a:pt x="1147174" y="375045"/>
                  </a:lnTo>
                  <a:lnTo>
                    <a:pt x="1174690" y="413701"/>
                  </a:lnTo>
                  <a:lnTo>
                    <a:pt x="1187818" y="459647"/>
                  </a:lnTo>
                  <a:lnTo>
                    <a:pt x="1188701" y="485460"/>
                  </a:lnTo>
                  <a:lnTo>
                    <a:pt x="1186398" y="514555"/>
                  </a:lnTo>
                  <a:lnTo>
                    <a:pt x="1170998" y="565550"/>
                  </a:lnTo>
                  <a:lnTo>
                    <a:pt x="1141998" y="606952"/>
                  </a:lnTo>
                  <a:lnTo>
                    <a:pt x="1104131" y="638760"/>
                  </a:lnTo>
                  <a:lnTo>
                    <a:pt x="1058848" y="661102"/>
                  </a:lnTo>
                  <a:lnTo>
                    <a:pt x="1010125" y="674734"/>
                  </a:lnTo>
                  <a:lnTo>
                    <a:pt x="984722" y="678332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8127445" y="508383"/>
            <a:ext cx="9321800" cy="965835"/>
            <a:chOff x="8127445" y="508383"/>
            <a:chExt cx="9321800" cy="965835"/>
          </a:xfrm>
        </p:grpSpPr>
        <p:sp>
          <p:nvSpPr>
            <p:cNvPr id="20" name="object 20"/>
            <p:cNvSpPr/>
            <p:nvPr/>
          </p:nvSpPr>
          <p:spPr>
            <a:xfrm>
              <a:off x="8144572" y="665872"/>
              <a:ext cx="2735580" cy="791210"/>
            </a:xfrm>
            <a:custGeom>
              <a:avLst/>
              <a:gdLst/>
              <a:ahLst/>
              <a:cxnLst/>
              <a:rect l="l" t="t" r="r" b="b"/>
              <a:pathLst>
                <a:path w="2735579" h="791210">
                  <a:moveTo>
                    <a:pt x="201455" y="647280"/>
                  </a:moveTo>
                  <a:lnTo>
                    <a:pt x="144780" y="622793"/>
                  </a:lnTo>
                  <a:lnTo>
                    <a:pt x="95931" y="587702"/>
                  </a:lnTo>
                  <a:lnTo>
                    <a:pt x="56044" y="543650"/>
                  </a:lnTo>
                  <a:lnTo>
                    <a:pt x="26254" y="492276"/>
                  </a:lnTo>
                  <a:lnTo>
                    <a:pt x="7321" y="435349"/>
                  </a:lnTo>
                  <a:lnTo>
                    <a:pt x="0" y="374635"/>
                  </a:lnTo>
                  <a:lnTo>
                    <a:pt x="978" y="343331"/>
                  </a:lnTo>
                  <a:lnTo>
                    <a:pt x="13348" y="280724"/>
                  </a:lnTo>
                  <a:lnTo>
                    <a:pt x="39761" y="218432"/>
                  </a:lnTo>
                  <a:lnTo>
                    <a:pt x="78133" y="164407"/>
                  </a:lnTo>
                  <a:lnTo>
                    <a:pt x="126982" y="121018"/>
                  </a:lnTo>
                  <a:lnTo>
                    <a:pt x="182521" y="88452"/>
                  </a:lnTo>
                  <a:lnTo>
                    <a:pt x="243582" y="66836"/>
                  </a:lnTo>
                  <a:lnTo>
                    <a:pt x="306947" y="56738"/>
                  </a:lnTo>
                  <a:lnTo>
                    <a:pt x="339292" y="56043"/>
                  </a:lnTo>
                  <a:lnTo>
                    <a:pt x="371511" y="58221"/>
                  </a:lnTo>
                  <a:lnTo>
                    <a:pt x="433866" y="71096"/>
                  </a:lnTo>
                  <a:lnTo>
                    <a:pt x="474700" y="87032"/>
                  </a:lnTo>
                  <a:lnTo>
                    <a:pt x="518311" y="112340"/>
                  </a:lnTo>
                  <a:lnTo>
                    <a:pt x="539106" y="156771"/>
                  </a:lnTo>
                  <a:lnTo>
                    <a:pt x="538222" y="170656"/>
                  </a:lnTo>
                  <a:lnTo>
                    <a:pt x="522255" y="213888"/>
                  </a:lnTo>
                  <a:lnTo>
                    <a:pt x="490257" y="241341"/>
                  </a:lnTo>
                  <a:lnTo>
                    <a:pt x="441786" y="250430"/>
                  </a:lnTo>
                  <a:lnTo>
                    <a:pt x="392812" y="241341"/>
                  </a:lnTo>
                  <a:lnTo>
                    <a:pt x="380284" y="238785"/>
                  </a:lnTo>
                  <a:lnTo>
                    <a:pt x="367440" y="237176"/>
                  </a:lnTo>
                  <a:lnTo>
                    <a:pt x="354281" y="236513"/>
                  </a:lnTo>
                  <a:lnTo>
                    <a:pt x="340807" y="236797"/>
                  </a:lnTo>
                  <a:lnTo>
                    <a:pt x="298206" y="250146"/>
                  </a:lnTo>
                  <a:lnTo>
                    <a:pt x="256615" y="285015"/>
                  </a:lnTo>
                  <a:lnTo>
                    <a:pt x="230486" y="334906"/>
                  </a:lnTo>
                  <a:lnTo>
                    <a:pt x="222156" y="390287"/>
                  </a:lnTo>
                  <a:lnTo>
                    <a:pt x="223513" y="408747"/>
                  </a:lnTo>
                  <a:lnTo>
                    <a:pt x="240837" y="458448"/>
                  </a:lnTo>
                  <a:lnTo>
                    <a:pt x="276243" y="497546"/>
                  </a:lnTo>
                  <a:lnTo>
                    <a:pt x="321116" y="510958"/>
                  </a:lnTo>
                  <a:lnTo>
                    <a:pt x="337651" y="511210"/>
                  </a:lnTo>
                  <a:lnTo>
                    <a:pt x="354944" y="509443"/>
                  </a:lnTo>
                  <a:lnTo>
                    <a:pt x="409095" y="497988"/>
                  </a:lnTo>
                  <a:lnTo>
                    <a:pt x="445952" y="486596"/>
                  </a:lnTo>
                  <a:lnTo>
                    <a:pt x="462488" y="483188"/>
                  </a:lnTo>
                  <a:lnTo>
                    <a:pt x="502122" y="490131"/>
                  </a:lnTo>
                  <a:lnTo>
                    <a:pt x="534688" y="529134"/>
                  </a:lnTo>
                  <a:lnTo>
                    <a:pt x="544534" y="565013"/>
                  </a:lnTo>
                  <a:lnTo>
                    <a:pt x="542766" y="578109"/>
                  </a:lnTo>
                  <a:lnTo>
                    <a:pt x="524590" y="613421"/>
                  </a:lnTo>
                  <a:lnTo>
                    <a:pt x="481674" y="643115"/>
                  </a:lnTo>
                  <a:lnTo>
                    <a:pt x="443806" y="656874"/>
                  </a:lnTo>
                  <a:lnTo>
                    <a:pt x="402531" y="665078"/>
                  </a:lnTo>
                  <a:lnTo>
                    <a:pt x="359488" y="668486"/>
                  </a:lnTo>
                  <a:lnTo>
                    <a:pt x="337683" y="668549"/>
                  </a:lnTo>
                  <a:lnTo>
                    <a:pt x="316193" y="667729"/>
                  </a:lnTo>
                  <a:lnTo>
                    <a:pt x="274160" y="663437"/>
                  </a:lnTo>
                  <a:lnTo>
                    <a:pt x="235283" y="656369"/>
                  </a:lnTo>
                  <a:lnTo>
                    <a:pt x="217738" y="652077"/>
                  </a:lnTo>
                  <a:lnTo>
                    <a:pt x="201455" y="647280"/>
                  </a:lnTo>
                  <a:close/>
                </a:path>
                <a:path w="2735579" h="791210">
                  <a:moveTo>
                    <a:pt x="772927" y="666467"/>
                  </a:moveTo>
                  <a:lnTo>
                    <a:pt x="712339" y="632133"/>
                  </a:lnTo>
                  <a:lnTo>
                    <a:pt x="665888" y="585683"/>
                  </a:lnTo>
                  <a:lnTo>
                    <a:pt x="632818" y="530270"/>
                  </a:lnTo>
                  <a:lnTo>
                    <a:pt x="612369" y="469051"/>
                  </a:lnTo>
                  <a:lnTo>
                    <a:pt x="604039" y="404424"/>
                  </a:lnTo>
                  <a:lnTo>
                    <a:pt x="604228" y="371732"/>
                  </a:lnTo>
                  <a:lnTo>
                    <a:pt x="613221" y="306253"/>
                  </a:lnTo>
                  <a:lnTo>
                    <a:pt x="633165" y="244402"/>
                  </a:lnTo>
                  <a:lnTo>
                    <a:pt x="663743" y="187507"/>
                  </a:lnTo>
                  <a:lnTo>
                    <a:pt x="703630" y="139541"/>
                  </a:lnTo>
                  <a:lnTo>
                    <a:pt x="752573" y="101800"/>
                  </a:lnTo>
                  <a:lnTo>
                    <a:pt x="810384" y="78070"/>
                  </a:lnTo>
                  <a:lnTo>
                    <a:pt x="876810" y="69739"/>
                  </a:lnTo>
                  <a:lnTo>
                    <a:pt x="912785" y="72957"/>
                  </a:lnTo>
                  <a:lnTo>
                    <a:pt x="950526" y="81351"/>
                  </a:lnTo>
                  <a:lnTo>
                    <a:pt x="990034" y="94921"/>
                  </a:lnTo>
                  <a:lnTo>
                    <a:pt x="1045447" y="124836"/>
                  </a:lnTo>
                  <a:lnTo>
                    <a:pt x="1090509" y="164092"/>
                  </a:lnTo>
                  <a:lnTo>
                    <a:pt x="1125347" y="210543"/>
                  </a:lnTo>
                  <a:lnTo>
                    <a:pt x="1150087" y="262042"/>
                  </a:lnTo>
                  <a:lnTo>
                    <a:pt x="1165234" y="316950"/>
                  </a:lnTo>
                  <a:lnTo>
                    <a:pt x="1171293" y="373625"/>
                  </a:lnTo>
                  <a:lnTo>
                    <a:pt x="1171009" y="402152"/>
                  </a:lnTo>
                  <a:lnTo>
                    <a:pt x="1164193" y="457691"/>
                  </a:lnTo>
                  <a:lnTo>
                    <a:pt x="1148257" y="511368"/>
                  </a:lnTo>
                  <a:lnTo>
                    <a:pt x="1121497" y="561100"/>
                  </a:lnTo>
                  <a:lnTo>
                    <a:pt x="1084482" y="605595"/>
                  </a:lnTo>
                  <a:lnTo>
                    <a:pt x="1039293" y="642200"/>
                  </a:lnTo>
                  <a:lnTo>
                    <a:pt x="986721" y="670001"/>
                  </a:lnTo>
                  <a:lnTo>
                    <a:pt x="929415" y="686158"/>
                  </a:lnTo>
                  <a:lnTo>
                    <a:pt x="868164" y="689755"/>
                  </a:lnTo>
                  <a:lnTo>
                    <a:pt x="836797" y="685905"/>
                  </a:lnTo>
                  <a:lnTo>
                    <a:pt x="805052" y="678142"/>
                  </a:lnTo>
                  <a:lnTo>
                    <a:pt x="772927" y="666467"/>
                  </a:lnTo>
                  <a:close/>
                </a:path>
                <a:path w="2735579" h="791210">
                  <a:moveTo>
                    <a:pt x="821398" y="431184"/>
                  </a:moveTo>
                  <a:lnTo>
                    <a:pt x="839385" y="474731"/>
                  </a:lnTo>
                  <a:lnTo>
                    <a:pt x="871004" y="507676"/>
                  </a:lnTo>
                  <a:lnTo>
                    <a:pt x="897638" y="517016"/>
                  </a:lnTo>
                  <a:lnTo>
                    <a:pt x="912185" y="516890"/>
                  </a:lnTo>
                  <a:lnTo>
                    <a:pt x="957721" y="490762"/>
                  </a:lnTo>
                  <a:lnTo>
                    <a:pt x="984890" y="451380"/>
                  </a:lnTo>
                  <a:lnTo>
                    <a:pt x="997734" y="404424"/>
                  </a:lnTo>
                  <a:lnTo>
                    <a:pt x="1000132" y="371605"/>
                  </a:lnTo>
                  <a:lnTo>
                    <a:pt x="999627" y="355259"/>
                  </a:lnTo>
                  <a:lnTo>
                    <a:pt x="992053" y="310008"/>
                  </a:lnTo>
                  <a:lnTo>
                    <a:pt x="976402" y="272140"/>
                  </a:lnTo>
                  <a:lnTo>
                    <a:pt x="947118" y="238312"/>
                  </a:lnTo>
                  <a:lnTo>
                    <a:pt x="908241" y="223165"/>
                  </a:lnTo>
                  <a:lnTo>
                    <a:pt x="897575" y="223985"/>
                  </a:lnTo>
                  <a:lnTo>
                    <a:pt x="853522" y="254595"/>
                  </a:lnTo>
                  <a:lnTo>
                    <a:pt x="829476" y="298900"/>
                  </a:lnTo>
                  <a:lnTo>
                    <a:pt x="818494" y="349737"/>
                  </a:lnTo>
                  <a:lnTo>
                    <a:pt x="817232" y="384133"/>
                  </a:lnTo>
                  <a:lnTo>
                    <a:pt x="817863" y="400511"/>
                  </a:lnTo>
                  <a:lnTo>
                    <a:pt x="819252" y="416194"/>
                  </a:lnTo>
                  <a:lnTo>
                    <a:pt x="821398" y="431184"/>
                  </a:lnTo>
                  <a:close/>
                </a:path>
                <a:path w="2735579" h="791210">
                  <a:moveTo>
                    <a:pt x="1316123" y="657378"/>
                  </a:moveTo>
                  <a:lnTo>
                    <a:pt x="1272859" y="643652"/>
                  </a:lnTo>
                  <a:lnTo>
                    <a:pt x="1241366" y="610518"/>
                  </a:lnTo>
                  <a:lnTo>
                    <a:pt x="1236097" y="572050"/>
                  </a:lnTo>
                  <a:lnTo>
                    <a:pt x="1235339" y="537212"/>
                  </a:lnTo>
                  <a:lnTo>
                    <a:pt x="1235371" y="515754"/>
                  </a:lnTo>
                  <a:lnTo>
                    <a:pt x="1235465" y="490762"/>
                  </a:lnTo>
                  <a:lnTo>
                    <a:pt x="1235623" y="462235"/>
                  </a:lnTo>
                  <a:lnTo>
                    <a:pt x="1235844" y="430174"/>
                  </a:lnTo>
                  <a:lnTo>
                    <a:pt x="1235938" y="394137"/>
                  </a:lnTo>
                  <a:lnTo>
                    <a:pt x="1235718" y="353681"/>
                  </a:lnTo>
                  <a:lnTo>
                    <a:pt x="1235181" y="308809"/>
                  </a:lnTo>
                  <a:lnTo>
                    <a:pt x="1234329" y="259518"/>
                  </a:lnTo>
                  <a:lnTo>
                    <a:pt x="1234203" y="237081"/>
                  </a:lnTo>
                  <a:lnTo>
                    <a:pt x="1233824" y="216223"/>
                  </a:lnTo>
                  <a:lnTo>
                    <a:pt x="1233193" y="196942"/>
                  </a:lnTo>
                  <a:lnTo>
                    <a:pt x="1232310" y="179239"/>
                  </a:lnTo>
                  <a:lnTo>
                    <a:pt x="1231710" y="162924"/>
                  </a:lnTo>
                  <a:lnTo>
                    <a:pt x="1234834" y="121175"/>
                  </a:lnTo>
                  <a:lnTo>
                    <a:pt x="1256545" y="80783"/>
                  </a:lnTo>
                  <a:lnTo>
                    <a:pt x="1304005" y="59073"/>
                  </a:lnTo>
                  <a:lnTo>
                    <a:pt x="1352665" y="54339"/>
                  </a:lnTo>
                  <a:lnTo>
                    <a:pt x="1369642" y="55034"/>
                  </a:lnTo>
                  <a:lnTo>
                    <a:pt x="1416030" y="63364"/>
                  </a:lnTo>
                  <a:lnTo>
                    <a:pt x="1455160" y="88325"/>
                  </a:lnTo>
                  <a:lnTo>
                    <a:pt x="1458505" y="96940"/>
                  </a:lnTo>
                  <a:lnTo>
                    <a:pt x="1467309" y="90755"/>
                  </a:lnTo>
                  <a:lnTo>
                    <a:pt x="1504577" y="70812"/>
                  </a:lnTo>
                  <a:lnTo>
                    <a:pt x="1549450" y="64784"/>
                  </a:lnTo>
                  <a:lnTo>
                    <a:pt x="1561504" y="64627"/>
                  </a:lnTo>
                  <a:lnTo>
                    <a:pt x="1578860" y="65100"/>
                  </a:lnTo>
                  <a:lnTo>
                    <a:pt x="1633200" y="72200"/>
                  </a:lnTo>
                  <a:lnTo>
                    <a:pt x="1685267" y="93501"/>
                  </a:lnTo>
                  <a:lnTo>
                    <a:pt x="1700856" y="105019"/>
                  </a:lnTo>
                  <a:lnTo>
                    <a:pt x="1709692" y="98423"/>
                  </a:lnTo>
                  <a:lnTo>
                    <a:pt x="1750526" y="71727"/>
                  </a:lnTo>
                  <a:lnTo>
                    <a:pt x="1792748" y="55538"/>
                  </a:lnTo>
                  <a:lnTo>
                    <a:pt x="1850306" y="47018"/>
                  </a:lnTo>
                  <a:lnTo>
                    <a:pt x="1873532" y="46450"/>
                  </a:lnTo>
                  <a:lnTo>
                    <a:pt x="1890383" y="46924"/>
                  </a:lnTo>
                  <a:lnTo>
                    <a:pt x="1943208" y="54024"/>
                  </a:lnTo>
                  <a:lnTo>
                    <a:pt x="1994897" y="73620"/>
                  </a:lnTo>
                  <a:lnTo>
                    <a:pt x="2025696" y="96309"/>
                  </a:lnTo>
                  <a:lnTo>
                    <a:pt x="2050436" y="129632"/>
                  </a:lnTo>
                  <a:lnTo>
                    <a:pt x="2070979" y="179617"/>
                  </a:lnTo>
                  <a:lnTo>
                    <a:pt x="2086378" y="249294"/>
                  </a:lnTo>
                  <a:lnTo>
                    <a:pt x="2091143" y="289812"/>
                  </a:lnTo>
                  <a:lnTo>
                    <a:pt x="2094457" y="333107"/>
                  </a:lnTo>
                  <a:lnTo>
                    <a:pt x="2096823" y="378169"/>
                  </a:lnTo>
                  <a:lnTo>
                    <a:pt x="2098243" y="424999"/>
                  </a:lnTo>
                  <a:lnTo>
                    <a:pt x="2098717" y="473595"/>
                  </a:lnTo>
                  <a:lnTo>
                    <a:pt x="2098496" y="493886"/>
                  </a:lnTo>
                  <a:lnTo>
                    <a:pt x="2095183" y="543776"/>
                  </a:lnTo>
                  <a:lnTo>
                    <a:pt x="2079373" y="581170"/>
                  </a:lnTo>
                  <a:lnTo>
                    <a:pt x="2040464" y="608119"/>
                  </a:lnTo>
                  <a:lnTo>
                    <a:pt x="2001776" y="614083"/>
                  </a:lnTo>
                  <a:lnTo>
                    <a:pt x="1988649" y="613231"/>
                  </a:lnTo>
                  <a:lnTo>
                    <a:pt x="1951791" y="601587"/>
                  </a:lnTo>
                  <a:lnTo>
                    <a:pt x="1922128" y="570788"/>
                  </a:lnTo>
                  <a:lnTo>
                    <a:pt x="1911462" y="532353"/>
                  </a:lnTo>
                  <a:lnTo>
                    <a:pt x="1911620" y="512851"/>
                  </a:lnTo>
                  <a:lnTo>
                    <a:pt x="1911778" y="501365"/>
                  </a:lnTo>
                  <a:lnTo>
                    <a:pt x="1911873" y="488616"/>
                  </a:lnTo>
                  <a:lnTo>
                    <a:pt x="1911904" y="474605"/>
                  </a:lnTo>
                  <a:lnTo>
                    <a:pt x="1911778" y="457028"/>
                  </a:lnTo>
                  <a:lnTo>
                    <a:pt x="1909885" y="405434"/>
                  </a:lnTo>
                  <a:lnTo>
                    <a:pt x="1905151" y="350999"/>
                  </a:lnTo>
                  <a:lnTo>
                    <a:pt x="1900228" y="312280"/>
                  </a:lnTo>
                  <a:lnTo>
                    <a:pt x="1885649" y="270626"/>
                  </a:lnTo>
                  <a:lnTo>
                    <a:pt x="1855355" y="250430"/>
                  </a:lnTo>
                  <a:lnTo>
                    <a:pt x="1837999" y="252859"/>
                  </a:lnTo>
                  <a:lnTo>
                    <a:pt x="1801836" y="289307"/>
                  </a:lnTo>
                  <a:lnTo>
                    <a:pt x="1789719" y="340680"/>
                  </a:lnTo>
                  <a:lnTo>
                    <a:pt x="1785679" y="417046"/>
                  </a:lnTo>
                  <a:lnTo>
                    <a:pt x="1786121" y="426166"/>
                  </a:lnTo>
                  <a:lnTo>
                    <a:pt x="1786437" y="435349"/>
                  </a:lnTo>
                  <a:lnTo>
                    <a:pt x="1786626" y="444595"/>
                  </a:lnTo>
                  <a:lnTo>
                    <a:pt x="1786689" y="453904"/>
                  </a:lnTo>
                  <a:lnTo>
                    <a:pt x="1786689" y="463276"/>
                  </a:lnTo>
                  <a:lnTo>
                    <a:pt x="1786689" y="472712"/>
                  </a:lnTo>
                  <a:lnTo>
                    <a:pt x="1786689" y="482210"/>
                  </a:lnTo>
                  <a:lnTo>
                    <a:pt x="1786689" y="491771"/>
                  </a:lnTo>
                  <a:lnTo>
                    <a:pt x="1786468" y="512062"/>
                  </a:lnTo>
                  <a:lnTo>
                    <a:pt x="1783155" y="561952"/>
                  </a:lnTo>
                  <a:lnTo>
                    <a:pt x="1767345" y="599347"/>
                  </a:lnTo>
                  <a:lnTo>
                    <a:pt x="1728436" y="626296"/>
                  </a:lnTo>
                  <a:lnTo>
                    <a:pt x="1689749" y="632260"/>
                  </a:lnTo>
                  <a:lnTo>
                    <a:pt x="1676621" y="631408"/>
                  </a:lnTo>
                  <a:lnTo>
                    <a:pt x="1639764" y="619763"/>
                  </a:lnTo>
                  <a:lnTo>
                    <a:pt x="1610101" y="588965"/>
                  </a:lnTo>
                  <a:lnTo>
                    <a:pt x="1599435" y="550529"/>
                  </a:lnTo>
                  <a:lnTo>
                    <a:pt x="1599372" y="541252"/>
                  </a:lnTo>
                  <a:lnTo>
                    <a:pt x="1599592" y="531027"/>
                  </a:lnTo>
                  <a:lnTo>
                    <a:pt x="1599750" y="519541"/>
                  </a:lnTo>
                  <a:lnTo>
                    <a:pt x="1599845" y="506792"/>
                  </a:lnTo>
                  <a:lnTo>
                    <a:pt x="1599876" y="492781"/>
                  </a:lnTo>
                  <a:lnTo>
                    <a:pt x="1599750" y="475204"/>
                  </a:lnTo>
                  <a:lnTo>
                    <a:pt x="1597857" y="423610"/>
                  </a:lnTo>
                  <a:lnTo>
                    <a:pt x="1593123" y="369176"/>
                  </a:lnTo>
                  <a:lnTo>
                    <a:pt x="1588201" y="330456"/>
                  </a:lnTo>
                  <a:lnTo>
                    <a:pt x="1573621" y="288802"/>
                  </a:lnTo>
                  <a:lnTo>
                    <a:pt x="1543327" y="268606"/>
                  </a:lnTo>
                  <a:lnTo>
                    <a:pt x="1525971" y="271067"/>
                  </a:lnTo>
                  <a:lnTo>
                    <a:pt x="1489808" y="307988"/>
                  </a:lnTo>
                  <a:lnTo>
                    <a:pt x="1477691" y="359993"/>
                  </a:lnTo>
                  <a:lnTo>
                    <a:pt x="1473651" y="437242"/>
                  </a:lnTo>
                  <a:lnTo>
                    <a:pt x="1473399" y="470818"/>
                  </a:lnTo>
                  <a:lnTo>
                    <a:pt x="1472642" y="499850"/>
                  </a:lnTo>
                  <a:lnTo>
                    <a:pt x="1469612" y="544281"/>
                  </a:lnTo>
                  <a:lnTo>
                    <a:pt x="1461282" y="588775"/>
                  </a:lnTo>
                  <a:lnTo>
                    <a:pt x="1435910" y="631502"/>
                  </a:lnTo>
                  <a:lnTo>
                    <a:pt x="1401451" y="651825"/>
                  </a:lnTo>
                  <a:lnTo>
                    <a:pt x="1359670" y="660534"/>
                  </a:lnTo>
                  <a:lnTo>
                    <a:pt x="1338117" y="660439"/>
                  </a:lnTo>
                  <a:lnTo>
                    <a:pt x="1316123" y="657378"/>
                  </a:lnTo>
                  <a:close/>
                </a:path>
                <a:path w="2735579" h="791210">
                  <a:moveTo>
                    <a:pt x="2348025" y="782594"/>
                  </a:moveTo>
                  <a:lnTo>
                    <a:pt x="2307791" y="789788"/>
                  </a:lnTo>
                  <a:lnTo>
                    <a:pt x="2275730" y="790735"/>
                  </a:lnTo>
                  <a:lnTo>
                    <a:pt x="2259794" y="789915"/>
                  </a:lnTo>
                  <a:lnTo>
                    <a:pt x="2214542" y="782089"/>
                  </a:lnTo>
                  <a:lnTo>
                    <a:pt x="2173330" y="756276"/>
                  </a:lnTo>
                  <a:lnTo>
                    <a:pt x="2161212" y="709888"/>
                  </a:lnTo>
                  <a:lnTo>
                    <a:pt x="2159950" y="665457"/>
                  </a:lnTo>
                  <a:lnTo>
                    <a:pt x="2159887" y="640212"/>
                  </a:lnTo>
                  <a:lnTo>
                    <a:pt x="2160202" y="612947"/>
                  </a:lnTo>
                  <a:lnTo>
                    <a:pt x="2161843" y="554253"/>
                  </a:lnTo>
                  <a:lnTo>
                    <a:pt x="2164746" y="495306"/>
                  </a:lnTo>
                  <a:lnTo>
                    <a:pt x="2166356" y="465801"/>
                  </a:lnTo>
                  <a:lnTo>
                    <a:pt x="2167649" y="436359"/>
                  </a:lnTo>
                  <a:lnTo>
                    <a:pt x="2168628" y="406980"/>
                  </a:lnTo>
                  <a:lnTo>
                    <a:pt x="2169290" y="377664"/>
                  </a:lnTo>
                  <a:lnTo>
                    <a:pt x="2168817" y="330866"/>
                  </a:lnTo>
                  <a:lnTo>
                    <a:pt x="2168407" y="288423"/>
                  </a:lnTo>
                  <a:lnTo>
                    <a:pt x="2168060" y="250335"/>
                  </a:lnTo>
                  <a:lnTo>
                    <a:pt x="2167776" y="216601"/>
                  </a:lnTo>
                  <a:lnTo>
                    <a:pt x="2167681" y="186654"/>
                  </a:lnTo>
                  <a:lnTo>
                    <a:pt x="2167902" y="159926"/>
                  </a:lnTo>
                  <a:lnTo>
                    <a:pt x="2169290" y="116126"/>
                  </a:lnTo>
                  <a:lnTo>
                    <a:pt x="2172888" y="70307"/>
                  </a:lnTo>
                  <a:lnTo>
                    <a:pt x="2190717" y="28148"/>
                  </a:lnTo>
                  <a:lnTo>
                    <a:pt x="2224703" y="10602"/>
                  </a:lnTo>
                  <a:lnTo>
                    <a:pt x="2279138" y="252"/>
                  </a:lnTo>
                  <a:lnTo>
                    <a:pt x="2300691" y="0"/>
                  </a:lnTo>
                  <a:lnTo>
                    <a:pt x="2321802" y="2272"/>
                  </a:lnTo>
                  <a:lnTo>
                    <a:pt x="2361562" y="14200"/>
                  </a:lnTo>
                  <a:lnTo>
                    <a:pt x="2402554" y="48470"/>
                  </a:lnTo>
                  <a:lnTo>
                    <a:pt x="2458629" y="37078"/>
                  </a:lnTo>
                  <a:lnTo>
                    <a:pt x="2509719" y="33197"/>
                  </a:lnTo>
                  <a:lnTo>
                    <a:pt x="2555822" y="36826"/>
                  </a:lnTo>
                  <a:lnTo>
                    <a:pt x="2596940" y="47965"/>
                  </a:lnTo>
                  <a:lnTo>
                    <a:pt x="2632914" y="65605"/>
                  </a:lnTo>
                  <a:lnTo>
                    <a:pt x="2663587" y="88736"/>
                  </a:lnTo>
                  <a:lnTo>
                    <a:pt x="2688958" y="117357"/>
                  </a:lnTo>
                  <a:lnTo>
                    <a:pt x="2709028" y="151469"/>
                  </a:lnTo>
                  <a:lnTo>
                    <a:pt x="2723576" y="190157"/>
                  </a:lnTo>
                  <a:lnTo>
                    <a:pt x="2732380" y="232506"/>
                  </a:lnTo>
                  <a:lnTo>
                    <a:pt x="2735440" y="278515"/>
                  </a:lnTo>
                  <a:lnTo>
                    <a:pt x="2732758" y="328184"/>
                  </a:lnTo>
                  <a:lnTo>
                    <a:pt x="2721398" y="378295"/>
                  </a:lnTo>
                  <a:lnTo>
                    <a:pt x="2699435" y="417551"/>
                  </a:lnTo>
                  <a:lnTo>
                    <a:pt x="2669141" y="447467"/>
                  </a:lnTo>
                  <a:lnTo>
                    <a:pt x="2632788" y="469556"/>
                  </a:lnTo>
                  <a:lnTo>
                    <a:pt x="2592648" y="484703"/>
                  </a:lnTo>
                  <a:lnTo>
                    <a:pt x="2550994" y="493791"/>
                  </a:lnTo>
                  <a:lnTo>
                    <a:pt x="2510097" y="497956"/>
                  </a:lnTo>
                  <a:lnTo>
                    <a:pt x="2490785" y="498619"/>
                  </a:lnTo>
                  <a:lnTo>
                    <a:pt x="2472230" y="498335"/>
                  </a:lnTo>
                  <a:lnTo>
                    <a:pt x="2455063" y="497420"/>
                  </a:lnTo>
                  <a:lnTo>
                    <a:pt x="2439916" y="496189"/>
                  </a:lnTo>
                  <a:lnTo>
                    <a:pt x="2426789" y="494643"/>
                  </a:lnTo>
                  <a:lnTo>
                    <a:pt x="2415682" y="492781"/>
                  </a:lnTo>
                  <a:lnTo>
                    <a:pt x="2415177" y="509159"/>
                  </a:lnTo>
                  <a:lnTo>
                    <a:pt x="2414672" y="525978"/>
                  </a:lnTo>
                  <a:lnTo>
                    <a:pt x="2414167" y="543240"/>
                  </a:lnTo>
                  <a:lnTo>
                    <a:pt x="2413662" y="560943"/>
                  </a:lnTo>
                  <a:lnTo>
                    <a:pt x="2413094" y="579151"/>
                  </a:lnTo>
                  <a:lnTo>
                    <a:pt x="2412400" y="597927"/>
                  </a:lnTo>
                  <a:lnTo>
                    <a:pt x="2411579" y="617271"/>
                  </a:lnTo>
                  <a:lnTo>
                    <a:pt x="2410632" y="637182"/>
                  </a:lnTo>
                  <a:lnTo>
                    <a:pt x="2410254" y="647280"/>
                  </a:lnTo>
                  <a:lnTo>
                    <a:pt x="2410127" y="657378"/>
                  </a:lnTo>
                  <a:lnTo>
                    <a:pt x="2410254" y="667476"/>
                  </a:lnTo>
                  <a:lnTo>
                    <a:pt x="2410632" y="677574"/>
                  </a:lnTo>
                  <a:lnTo>
                    <a:pt x="2410885" y="687546"/>
                  </a:lnTo>
                  <a:lnTo>
                    <a:pt x="2404952" y="728885"/>
                  </a:lnTo>
                  <a:lnTo>
                    <a:pt x="2377940" y="766879"/>
                  </a:lnTo>
                  <a:lnTo>
                    <a:pt x="2358754" y="778491"/>
                  </a:lnTo>
                  <a:lnTo>
                    <a:pt x="2348025" y="782594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48176" y="845719"/>
              <a:ext cx="186828" cy="17733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939609" y="555646"/>
              <a:ext cx="4404995" cy="814069"/>
            </a:xfrm>
            <a:custGeom>
              <a:avLst/>
              <a:gdLst/>
              <a:ahLst/>
              <a:cxnLst/>
              <a:rect l="l" t="t" r="r" b="b"/>
              <a:pathLst>
                <a:path w="4404994" h="814069">
                  <a:moveTo>
                    <a:pt x="292084" y="814055"/>
                  </a:moveTo>
                  <a:lnTo>
                    <a:pt x="238313" y="810773"/>
                  </a:lnTo>
                  <a:lnTo>
                    <a:pt x="186056" y="800928"/>
                  </a:lnTo>
                  <a:lnTo>
                    <a:pt x="137080" y="782373"/>
                  </a:lnTo>
                  <a:lnTo>
                    <a:pt x="93154" y="752962"/>
                  </a:lnTo>
                  <a:lnTo>
                    <a:pt x="55917" y="710803"/>
                  </a:lnTo>
                  <a:lnTo>
                    <a:pt x="27012" y="654002"/>
                  </a:lnTo>
                  <a:lnTo>
                    <a:pt x="7952" y="580665"/>
                  </a:lnTo>
                  <a:lnTo>
                    <a:pt x="2682" y="537086"/>
                  </a:lnTo>
                  <a:lnTo>
                    <a:pt x="252" y="488900"/>
                  </a:lnTo>
                  <a:lnTo>
                    <a:pt x="0" y="462330"/>
                  </a:lnTo>
                  <a:lnTo>
                    <a:pt x="252" y="431089"/>
                  </a:lnTo>
                  <a:lnTo>
                    <a:pt x="2272" y="354597"/>
                  </a:lnTo>
                  <a:lnTo>
                    <a:pt x="5341" y="276721"/>
                  </a:lnTo>
                  <a:lnTo>
                    <a:pt x="7361" y="230876"/>
                  </a:lnTo>
                  <a:lnTo>
                    <a:pt x="9704" y="180427"/>
                  </a:lnTo>
                  <a:lnTo>
                    <a:pt x="12370" y="125372"/>
                  </a:lnTo>
                  <a:lnTo>
                    <a:pt x="12749" y="116852"/>
                  </a:lnTo>
                  <a:lnTo>
                    <a:pt x="12875" y="108458"/>
                  </a:lnTo>
                  <a:lnTo>
                    <a:pt x="12749" y="100190"/>
                  </a:lnTo>
                  <a:lnTo>
                    <a:pt x="12370" y="92049"/>
                  </a:lnTo>
                  <a:lnTo>
                    <a:pt x="12117" y="84097"/>
                  </a:lnTo>
                  <a:lnTo>
                    <a:pt x="21837" y="42569"/>
                  </a:lnTo>
                  <a:lnTo>
                    <a:pt x="49859" y="16314"/>
                  </a:lnTo>
                  <a:lnTo>
                    <a:pt x="91261" y="4070"/>
                  </a:lnTo>
                  <a:lnTo>
                    <a:pt x="133578" y="0"/>
                  </a:lnTo>
                  <a:lnTo>
                    <a:pt x="147809" y="536"/>
                  </a:lnTo>
                  <a:lnTo>
                    <a:pt x="187128" y="9624"/>
                  </a:lnTo>
                  <a:lnTo>
                    <a:pt x="216223" y="43011"/>
                  </a:lnTo>
                  <a:lnTo>
                    <a:pt x="220389" y="82961"/>
                  </a:lnTo>
                  <a:lnTo>
                    <a:pt x="219821" y="99938"/>
                  </a:lnTo>
                  <a:lnTo>
                    <a:pt x="219127" y="118556"/>
                  </a:lnTo>
                  <a:lnTo>
                    <a:pt x="218306" y="138815"/>
                  </a:lnTo>
                  <a:lnTo>
                    <a:pt x="217360" y="160715"/>
                  </a:lnTo>
                  <a:lnTo>
                    <a:pt x="214961" y="218021"/>
                  </a:lnTo>
                  <a:lnTo>
                    <a:pt x="212815" y="271793"/>
                  </a:lnTo>
                  <a:lnTo>
                    <a:pt x="210922" y="322031"/>
                  </a:lnTo>
                  <a:lnTo>
                    <a:pt x="209281" y="368734"/>
                  </a:lnTo>
                  <a:lnTo>
                    <a:pt x="208334" y="411808"/>
                  </a:lnTo>
                  <a:lnTo>
                    <a:pt x="208523" y="451159"/>
                  </a:lnTo>
                  <a:lnTo>
                    <a:pt x="212310" y="518689"/>
                  </a:lnTo>
                  <a:lnTo>
                    <a:pt x="222282" y="571325"/>
                  </a:lnTo>
                  <a:lnTo>
                    <a:pt x="240079" y="609066"/>
                  </a:lnTo>
                  <a:lnTo>
                    <a:pt x="285994" y="637466"/>
                  </a:lnTo>
                  <a:lnTo>
                    <a:pt x="307231" y="639360"/>
                  </a:lnTo>
                  <a:lnTo>
                    <a:pt x="315404" y="640464"/>
                  </a:lnTo>
                  <a:lnTo>
                    <a:pt x="343584" y="676722"/>
                  </a:lnTo>
                  <a:lnTo>
                    <a:pt x="348917" y="713359"/>
                  </a:lnTo>
                  <a:lnTo>
                    <a:pt x="348759" y="726329"/>
                  </a:lnTo>
                  <a:lnTo>
                    <a:pt x="342543" y="765048"/>
                  </a:lnTo>
                  <a:lnTo>
                    <a:pt x="319633" y="804115"/>
                  </a:lnTo>
                  <a:lnTo>
                    <a:pt x="302214" y="812951"/>
                  </a:lnTo>
                  <a:lnTo>
                    <a:pt x="292084" y="814055"/>
                  </a:lnTo>
                  <a:close/>
                </a:path>
                <a:path w="4404994" h="814069">
                  <a:moveTo>
                    <a:pt x="648494" y="768614"/>
                  </a:moveTo>
                  <a:lnTo>
                    <a:pt x="587401" y="749175"/>
                  </a:lnTo>
                  <a:lnTo>
                    <a:pt x="533376" y="717114"/>
                  </a:lnTo>
                  <a:lnTo>
                    <a:pt x="487557" y="674324"/>
                  </a:lnTo>
                  <a:lnTo>
                    <a:pt x="451078" y="622698"/>
                  </a:lnTo>
                  <a:lnTo>
                    <a:pt x="425202" y="564130"/>
                  </a:lnTo>
                  <a:lnTo>
                    <a:pt x="411191" y="500513"/>
                  </a:lnTo>
                  <a:lnTo>
                    <a:pt x="408919" y="467410"/>
                  </a:lnTo>
                  <a:lnTo>
                    <a:pt x="410182" y="434245"/>
                  </a:lnTo>
                  <a:lnTo>
                    <a:pt x="423309" y="367724"/>
                  </a:lnTo>
                  <a:lnTo>
                    <a:pt x="450321" y="302971"/>
                  </a:lnTo>
                  <a:lnTo>
                    <a:pt x="488945" y="248063"/>
                  </a:lnTo>
                  <a:lnTo>
                    <a:pt x="536784" y="203001"/>
                  </a:lnTo>
                  <a:lnTo>
                    <a:pt x="591440" y="167784"/>
                  </a:lnTo>
                  <a:lnTo>
                    <a:pt x="650766" y="142539"/>
                  </a:lnTo>
                  <a:lnTo>
                    <a:pt x="712617" y="127392"/>
                  </a:lnTo>
                  <a:lnTo>
                    <a:pt x="774845" y="122595"/>
                  </a:lnTo>
                  <a:lnTo>
                    <a:pt x="805297" y="124173"/>
                  </a:lnTo>
                  <a:lnTo>
                    <a:pt x="864307" y="135313"/>
                  </a:lnTo>
                  <a:lnTo>
                    <a:pt x="917574" y="157276"/>
                  </a:lnTo>
                  <a:lnTo>
                    <a:pt x="964025" y="190126"/>
                  </a:lnTo>
                  <a:lnTo>
                    <a:pt x="1000630" y="234052"/>
                  </a:lnTo>
                  <a:lnTo>
                    <a:pt x="1026285" y="289117"/>
                  </a:lnTo>
                  <a:lnTo>
                    <a:pt x="1037393" y="355512"/>
                  </a:lnTo>
                  <a:lnTo>
                    <a:pt x="1037267" y="392969"/>
                  </a:lnTo>
                  <a:lnTo>
                    <a:pt x="1020320" y="438126"/>
                  </a:lnTo>
                  <a:lnTo>
                    <a:pt x="977814" y="473879"/>
                  </a:lnTo>
                  <a:lnTo>
                    <a:pt x="939316" y="492939"/>
                  </a:lnTo>
                  <a:lnTo>
                    <a:pt x="894884" y="508086"/>
                  </a:lnTo>
                  <a:lnTo>
                    <a:pt x="846414" y="519194"/>
                  </a:lnTo>
                  <a:lnTo>
                    <a:pt x="795798" y="526641"/>
                  </a:lnTo>
                  <a:lnTo>
                    <a:pt x="744930" y="530807"/>
                  </a:lnTo>
                  <a:lnTo>
                    <a:pt x="696333" y="531943"/>
                  </a:lnTo>
                  <a:lnTo>
                    <a:pt x="652533" y="530302"/>
                  </a:lnTo>
                  <a:lnTo>
                    <a:pt x="662947" y="555231"/>
                  </a:lnTo>
                  <a:lnTo>
                    <a:pt x="688697" y="591079"/>
                  </a:lnTo>
                  <a:lnTo>
                    <a:pt x="738745" y="613105"/>
                  </a:lnTo>
                  <a:lnTo>
                    <a:pt x="757899" y="614115"/>
                  </a:lnTo>
                  <a:lnTo>
                    <a:pt x="778253" y="612095"/>
                  </a:lnTo>
                  <a:lnTo>
                    <a:pt x="821043" y="601997"/>
                  </a:lnTo>
                  <a:lnTo>
                    <a:pt x="865600" y="585841"/>
                  </a:lnTo>
                  <a:lnTo>
                    <a:pt x="883935" y="577320"/>
                  </a:lnTo>
                  <a:lnTo>
                    <a:pt x="900565" y="571956"/>
                  </a:lnTo>
                  <a:lnTo>
                    <a:pt x="915491" y="569747"/>
                  </a:lnTo>
                  <a:lnTo>
                    <a:pt x="928713" y="570694"/>
                  </a:lnTo>
                  <a:lnTo>
                    <a:pt x="941114" y="575111"/>
                  </a:lnTo>
                  <a:lnTo>
                    <a:pt x="978698" y="611085"/>
                  </a:lnTo>
                  <a:lnTo>
                    <a:pt x="993371" y="647817"/>
                  </a:lnTo>
                  <a:lnTo>
                    <a:pt x="993340" y="661575"/>
                  </a:lnTo>
                  <a:lnTo>
                    <a:pt x="978477" y="699443"/>
                  </a:lnTo>
                  <a:lnTo>
                    <a:pt x="937170" y="733524"/>
                  </a:lnTo>
                  <a:lnTo>
                    <a:pt x="899428" y="751448"/>
                  </a:lnTo>
                  <a:lnTo>
                    <a:pt x="857522" y="764322"/>
                  </a:lnTo>
                  <a:lnTo>
                    <a:pt x="813597" y="772653"/>
                  </a:lnTo>
                  <a:lnTo>
                    <a:pt x="769039" y="776819"/>
                  </a:lnTo>
                  <a:lnTo>
                    <a:pt x="747044" y="777481"/>
                  </a:lnTo>
                  <a:lnTo>
                    <a:pt x="725239" y="777197"/>
                  </a:lnTo>
                  <a:lnTo>
                    <a:pt x="704159" y="776093"/>
                  </a:lnTo>
                  <a:lnTo>
                    <a:pt x="684342" y="774294"/>
                  </a:lnTo>
                  <a:lnTo>
                    <a:pt x="665787" y="771801"/>
                  </a:lnTo>
                  <a:lnTo>
                    <a:pt x="648494" y="768614"/>
                  </a:lnTo>
                  <a:close/>
                </a:path>
                <a:path w="4404994" h="814069">
                  <a:moveTo>
                    <a:pt x="652533" y="406096"/>
                  </a:moveTo>
                  <a:lnTo>
                    <a:pt x="660107" y="406433"/>
                  </a:lnTo>
                  <a:lnTo>
                    <a:pt x="675254" y="407106"/>
                  </a:lnTo>
                  <a:lnTo>
                    <a:pt x="687308" y="407548"/>
                  </a:lnTo>
                  <a:lnTo>
                    <a:pt x="700751" y="407864"/>
                  </a:lnTo>
                  <a:lnTo>
                    <a:pt x="715583" y="408053"/>
                  </a:lnTo>
                  <a:lnTo>
                    <a:pt x="731803" y="408116"/>
                  </a:lnTo>
                  <a:lnTo>
                    <a:pt x="748748" y="407895"/>
                  </a:lnTo>
                  <a:lnTo>
                    <a:pt x="799964" y="404582"/>
                  </a:lnTo>
                  <a:lnTo>
                    <a:pt x="844931" y="396156"/>
                  </a:lnTo>
                  <a:lnTo>
                    <a:pt x="878318" y="373783"/>
                  </a:lnTo>
                  <a:lnTo>
                    <a:pt x="879738" y="365704"/>
                  </a:lnTo>
                  <a:lnTo>
                    <a:pt x="878318" y="350494"/>
                  </a:lnTo>
                  <a:lnTo>
                    <a:pt x="857017" y="316224"/>
                  </a:lnTo>
                  <a:lnTo>
                    <a:pt x="816688" y="298427"/>
                  </a:lnTo>
                  <a:lnTo>
                    <a:pt x="783523" y="295397"/>
                  </a:lnTo>
                  <a:lnTo>
                    <a:pt x="766514" y="296533"/>
                  </a:lnTo>
                  <a:lnTo>
                    <a:pt x="715867" y="310576"/>
                  </a:lnTo>
                  <a:lnTo>
                    <a:pt x="675254" y="340964"/>
                  </a:lnTo>
                  <a:lnTo>
                    <a:pt x="653953" y="387257"/>
                  </a:lnTo>
                  <a:lnTo>
                    <a:pt x="652533" y="406096"/>
                  </a:lnTo>
                  <a:close/>
                </a:path>
                <a:path w="4404994" h="814069">
                  <a:moveTo>
                    <a:pt x="1181584" y="767604"/>
                  </a:moveTo>
                  <a:lnTo>
                    <a:pt x="1138322" y="753877"/>
                  </a:lnTo>
                  <a:lnTo>
                    <a:pt x="1106828" y="720743"/>
                  </a:lnTo>
                  <a:lnTo>
                    <a:pt x="1101558" y="682276"/>
                  </a:lnTo>
                  <a:lnTo>
                    <a:pt x="1100801" y="647438"/>
                  </a:lnTo>
                  <a:lnTo>
                    <a:pt x="1100833" y="625980"/>
                  </a:lnTo>
                  <a:lnTo>
                    <a:pt x="1100927" y="600988"/>
                  </a:lnTo>
                  <a:lnTo>
                    <a:pt x="1101085" y="572461"/>
                  </a:lnTo>
                  <a:lnTo>
                    <a:pt x="1101306" y="540400"/>
                  </a:lnTo>
                  <a:lnTo>
                    <a:pt x="1101400" y="504362"/>
                  </a:lnTo>
                  <a:lnTo>
                    <a:pt x="1101179" y="463907"/>
                  </a:lnTo>
                  <a:lnTo>
                    <a:pt x="1100643" y="419034"/>
                  </a:lnTo>
                  <a:lnTo>
                    <a:pt x="1099791" y="369744"/>
                  </a:lnTo>
                  <a:lnTo>
                    <a:pt x="1099664" y="347307"/>
                  </a:lnTo>
                  <a:lnTo>
                    <a:pt x="1099286" y="326448"/>
                  </a:lnTo>
                  <a:lnTo>
                    <a:pt x="1098655" y="307168"/>
                  </a:lnTo>
                  <a:lnTo>
                    <a:pt x="1097771" y="289465"/>
                  </a:lnTo>
                  <a:lnTo>
                    <a:pt x="1097171" y="273150"/>
                  </a:lnTo>
                  <a:lnTo>
                    <a:pt x="1100296" y="231401"/>
                  </a:lnTo>
                  <a:lnTo>
                    <a:pt x="1122007" y="191009"/>
                  </a:lnTo>
                  <a:lnTo>
                    <a:pt x="1169467" y="169299"/>
                  </a:lnTo>
                  <a:lnTo>
                    <a:pt x="1218127" y="164565"/>
                  </a:lnTo>
                  <a:lnTo>
                    <a:pt x="1235104" y="165259"/>
                  </a:lnTo>
                  <a:lnTo>
                    <a:pt x="1281492" y="173590"/>
                  </a:lnTo>
                  <a:lnTo>
                    <a:pt x="1320621" y="198551"/>
                  </a:lnTo>
                  <a:lnTo>
                    <a:pt x="1323966" y="207166"/>
                  </a:lnTo>
                  <a:lnTo>
                    <a:pt x="1332771" y="200981"/>
                  </a:lnTo>
                  <a:lnTo>
                    <a:pt x="1370039" y="181037"/>
                  </a:lnTo>
                  <a:lnTo>
                    <a:pt x="1414911" y="175010"/>
                  </a:lnTo>
                  <a:lnTo>
                    <a:pt x="1426966" y="174852"/>
                  </a:lnTo>
                  <a:lnTo>
                    <a:pt x="1444321" y="175326"/>
                  </a:lnTo>
                  <a:lnTo>
                    <a:pt x="1498662" y="182426"/>
                  </a:lnTo>
                  <a:lnTo>
                    <a:pt x="1550729" y="203726"/>
                  </a:lnTo>
                  <a:lnTo>
                    <a:pt x="1566318" y="215244"/>
                  </a:lnTo>
                  <a:lnTo>
                    <a:pt x="1575154" y="208649"/>
                  </a:lnTo>
                  <a:lnTo>
                    <a:pt x="1615987" y="181953"/>
                  </a:lnTo>
                  <a:lnTo>
                    <a:pt x="1658210" y="165764"/>
                  </a:lnTo>
                  <a:lnTo>
                    <a:pt x="1715768" y="157244"/>
                  </a:lnTo>
                  <a:lnTo>
                    <a:pt x="1738993" y="156676"/>
                  </a:lnTo>
                  <a:lnTo>
                    <a:pt x="1755845" y="157149"/>
                  </a:lnTo>
                  <a:lnTo>
                    <a:pt x="1808669" y="164250"/>
                  </a:lnTo>
                  <a:lnTo>
                    <a:pt x="1860359" y="183846"/>
                  </a:lnTo>
                  <a:lnTo>
                    <a:pt x="1891157" y="206535"/>
                  </a:lnTo>
                  <a:lnTo>
                    <a:pt x="1915898" y="239858"/>
                  </a:lnTo>
                  <a:lnTo>
                    <a:pt x="1936441" y="289843"/>
                  </a:lnTo>
                  <a:lnTo>
                    <a:pt x="1951840" y="359519"/>
                  </a:lnTo>
                  <a:lnTo>
                    <a:pt x="1956606" y="400038"/>
                  </a:lnTo>
                  <a:lnTo>
                    <a:pt x="1959919" y="443333"/>
                  </a:lnTo>
                  <a:lnTo>
                    <a:pt x="1962285" y="488395"/>
                  </a:lnTo>
                  <a:lnTo>
                    <a:pt x="1963705" y="535224"/>
                  </a:lnTo>
                  <a:lnTo>
                    <a:pt x="1964179" y="583821"/>
                  </a:lnTo>
                  <a:lnTo>
                    <a:pt x="1963958" y="604112"/>
                  </a:lnTo>
                  <a:lnTo>
                    <a:pt x="1960645" y="654002"/>
                  </a:lnTo>
                  <a:lnTo>
                    <a:pt x="1944835" y="691396"/>
                  </a:lnTo>
                  <a:lnTo>
                    <a:pt x="1905926" y="718345"/>
                  </a:lnTo>
                  <a:lnTo>
                    <a:pt x="1867238" y="724309"/>
                  </a:lnTo>
                  <a:lnTo>
                    <a:pt x="1854111" y="723457"/>
                  </a:lnTo>
                  <a:lnTo>
                    <a:pt x="1817253" y="711813"/>
                  </a:lnTo>
                  <a:lnTo>
                    <a:pt x="1787590" y="681014"/>
                  </a:lnTo>
                  <a:lnTo>
                    <a:pt x="1776924" y="642579"/>
                  </a:lnTo>
                  <a:lnTo>
                    <a:pt x="1777081" y="623077"/>
                  </a:lnTo>
                  <a:lnTo>
                    <a:pt x="1777239" y="611590"/>
                  </a:lnTo>
                  <a:lnTo>
                    <a:pt x="1777334" y="598842"/>
                  </a:lnTo>
                  <a:lnTo>
                    <a:pt x="1777365" y="584831"/>
                  </a:lnTo>
                  <a:lnTo>
                    <a:pt x="1777239" y="567254"/>
                  </a:lnTo>
                  <a:lnTo>
                    <a:pt x="1775346" y="515660"/>
                  </a:lnTo>
                  <a:lnTo>
                    <a:pt x="1770613" y="461225"/>
                  </a:lnTo>
                  <a:lnTo>
                    <a:pt x="1765690" y="422506"/>
                  </a:lnTo>
                  <a:lnTo>
                    <a:pt x="1751111" y="380851"/>
                  </a:lnTo>
                  <a:lnTo>
                    <a:pt x="1720818" y="360655"/>
                  </a:lnTo>
                  <a:lnTo>
                    <a:pt x="1703462" y="363085"/>
                  </a:lnTo>
                  <a:lnTo>
                    <a:pt x="1667298" y="399533"/>
                  </a:lnTo>
                  <a:lnTo>
                    <a:pt x="1655180" y="450906"/>
                  </a:lnTo>
                  <a:lnTo>
                    <a:pt x="1651141" y="527272"/>
                  </a:lnTo>
                  <a:lnTo>
                    <a:pt x="1651583" y="536392"/>
                  </a:lnTo>
                  <a:lnTo>
                    <a:pt x="1651898" y="545575"/>
                  </a:lnTo>
                  <a:lnTo>
                    <a:pt x="1652088" y="554821"/>
                  </a:lnTo>
                  <a:lnTo>
                    <a:pt x="1652151" y="564130"/>
                  </a:lnTo>
                  <a:lnTo>
                    <a:pt x="1652151" y="573502"/>
                  </a:lnTo>
                  <a:lnTo>
                    <a:pt x="1652151" y="582937"/>
                  </a:lnTo>
                  <a:lnTo>
                    <a:pt x="1652151" y="592436"/>
                  </a:lnTo>
                  <a:lnTo>
                    <a:pt x="1652151" y="601997"/>
                  </a:lnTo>
                  <a:lnTo>
                    <a:pt x="1651930" y="622288"/>
                  </a:lnTo>
                  <a:lnTo>
                    <a:pt x="1648616" y="672178"/>
                  </a:lnTo>
                  <a:lnTo>
                    <a:pt x="1632807" y="709572"/>
                  </a:lnTo>
                  <a:lnTo>
                    <a:pt x="1593898" y="736521"/>
                  </a:lnTo>
                  <a:lnTo>
                    <a:pt x="1555210" y="742486"/>
                  </a:lnTo>
                  <a:lnTo>
                    <a:pt x="1542083" y="741634"/>
                  </a:lnTo>
                  <a:lnTo>
                    <a:pt x="1505225" y="729989"/>
                  </a:lnTo>
                  <a:lnTo>
                    <a:pt x="1475562" y="699190"/>
                  </a:lnTo>
                  <a:lnTo>
                    <a:pt x="1464897" y="660755"/>
                  </a:lnTo>
                  <a:lnTo>
                    <a:pt x="1464833" y="651477"/>
                  </a:lnTo>
                  <a:lnTo>
                    <a:pt x="1465054" y="641253"/>
                  </a:lnTo>
                  <a:lnTo>
                    <a:pt x="1465212" y="629767"/>
                  </a:lnTo>
                  <a:lnTo>
                    <a:pt x="1465306" y="617018"/>
                  </a:lnTo>
                  <a:lnTo>
                    <a:pt x="1465338" y="603007"/>
                  </a:lnTo>
                  <a:lnTo>
                    <a:pt x="1465212" y="585430"/>
                  </a:lnTo>
                  <a:lnTo>
                    <a:pt x="1463318" y="533836"/>
                  </a:lnTo>
                  <a:lnTo>
                    <a:pt x="1458585" y="479401"/>
                  </a:lnTo>
                  <a:lnTo>
                    <a:pt x="1453663" y="440682"/>
                  </a:lnTo>
                  <a:lnTo>
                    <a:pt x="1439084" y="399028"/>
                  </a:lnTo>
                  <a:lnTo>
                    <a:pt x="1408789" y="378832"/>
                  </a:lnTo>
                  <a:lnTo>
                    <a:pt x="1391433" y="381293"/>
                  </a:lnTo>
                  <a:lnTo>
                    <a:pt x="1355270" y="418214"/>
                  </a:lnTo>
                  <a:lnTo>
                    <a:pt x="1343152" y="470219"/>
                  </a:lnTo>
                  <a:lnTo>
                    <a:pt x="1339113" y="547468"/>
                  </a:lnTo>
                  <a:lnTo>
                    <a:pt x="1338861" y="581044"/>
                  </a:lnTo>
                  <a:lnTo>
                    <a:pt x="1338103" y="610076"/>
                  </a:lnTo>
                  <a:lnTo>
                    <a:pt x="1335074" y="654507"/>
                  </a:lnTo>
                  <a:lnTo>
                    <a:pt x="1326743" y="699001"/>
                  </a:lnTo>
                  <a:lnTo>
                    <a:pt x="1301372" y="741728"/>
                  </a:lnTo>
                  <a:lnTo>
                    <a:pt x="1266913" y="762050"/>
                  </a:lnTo>
                  <a:lnTo>
                    <a:pt x="1225132" y="770760"/>
                  </a:lnTo>
                  <a:lnTo>
                    <a:pt x="1203579" y="770665"/>
                  </a:lnTo>
                  <a:lnTo>
                    <a:pt x="1181584" y="767604"/>
                  </a:lnTo>
                  <a:close/>
                </a:path>
                <a:path w="4404994" h="814069">
                  <a:moveTo>
                    <a:pt x="2263976" y="768614"/>
                  </a:moveTo>
                  <a:lnTo>
                    <a:pt x="2202883" y="749175"/>
                  </a:lnTo>
                  <a:lnTo>
                    <a:pt x="2148859" y="717114"/>
                  </a:lnTo>
                  <a:lnTo>
                    <a:pt x="2103040" y="674324"/>
                  </a:lnTo>
                  <a:lnTo>
                    <a:pt x="2066561" y="622698"/>
                  </a:lnTo>
                  <a:lnTo>
                    <a:pt x="2040685" y="564130"/>
                  </a:lnTo>
                  <a:lnTo>
                    <a:pt x="2026673" y="500513"/>
                  </a:lnTo>
                  <a:lnTo>
                    <a:pt x="2024402" y="467410"/>
                  </a:lnTo>
                  <a:lnTo>
                    <a:pt x="2025665" y="434245"/>
                  </a:lnTo>
                  <a:lnTo>
                    <a:pt x="2038791" y="367724"/>
                  </a:lnTo>
                  <a:lnTo>
                    <a:pt x="2065804" y="302971"/>
                  </a:lnTo>
                  <a:lnTo>
                    <a:pt x="2104428" y="248063"/>
                  </a:lnTo>
                  <a:lnTo>
                    <a:pt x="2152267" y="203001"/>
                  </a:lnTo>
                  <a:lnTo>
                    <a:pt x="2206923" y="167784"/>
                  </a:lnTo>
                  <a:lnTo>
                    <a:pt x="2266249" y="142539"/>
                  </a:lnTo>
                  <a:lnTo>
                    <a:pt x="2328099" y="127392"/>
                  </a:lnTo>
                  <a:lnTo>
                    <a:pt x="2390328" y="122595"/>
                  </a:lnTo>
                  <a:lnTo>
                    <a:pt x="2420780" y="124173"/>
                  </a:lnTo>
                  <a:lnTo>
                    <a:pt x="2479790" y="135313"/>
                  </a:lnTo>
                  <a:lnTo>
                    <a:pt x="2533057" y="157276"/>
                  </a:lnTo>
                  <a:lnTo>
                    <a:pt x="2579508" y="190126"/>
                  </a:lnTo>
                  <a:lnTo>
                    <a:pt x="2616112" y="234052"/>
                  </a:lnTo>
                  <a:lnTo>
                    <a:pt x="2641767" y="289117"/>
                  </a:lnTo>
                  <a:lnTo>
                    <a:pt x="2652875" y="355512"/>
                  </a:lnTo>
                  <a:lnTo>
                    <a:pt x="2652749" y="392969"/>
                  </a:lnTo>
                  <a:lnTo>
                    <a:pt x="2635803" y="438126"/>
                  </a:lnTo>
                  <a:lnTo>
                    <a:pt x="2593297" y="473879"/>
                  </a:lnTo>
                  <a:lnTo>
                    <a:pt x="2554798" y="492939"/>
                  </a:lnTo>
                  <a:lnTo>
                    <a:pt x="2510367" y="508086"/>
                  </a:lnTo>
                  <a:lnTo>
                    <a:pt x="2461897" y="519194"/>
                  </a:lnTo>
                  <a:lnTo>
                    <a:pt x="2411281" y="526641"/>
                  </a:lnTo>
                  <a:lnTo>
                    <a:pt x="2360412" y="530807"/>
                  </a:lnTo>
                  <a:lnTo>
                    <a:pt x="2311816" y="531943"/>
                  </a:lnTo>
                  <a:lnTo>
                    <a:pt x="2268016" y="530302"/>
                  </a:lnTo>
                  <a:lnTo>
                    <a:pt x="2278429" y="555231"/>
                  </a:lnTo>
                  <a:lnTo>
                    <a:pt x="2304179" y="591079"/>
                  </a:lnTo>
                  <a:lnTo>
                    <a:pt x="2354227" y="613105"/>
                  </a:lnTo>
                  <a:lnTo>
                    <a:pt x="2373382" y="614115"/>
                  </a:lnTo>
                  <a:lnTo>
                    <a:pt x="2393736" y="612095"/>
                  </a:lnTo>
                  <a:lnTo>
                    <a:pt x="2436526" y="601997"/>
                  </a:lnTo>
                  <a:lnTo>
                    <a:pt x="2481083" y="585841"/>
                  </a:lnTo>
                  <a:lnTo>
                    <a:pt x="2499417" y="577320"/>
                  </a:lnTo>
                  <a:lnTo>
                    <a:pt x="2516047" y="571956"/>
                  </a:lnTo>
                  <a:lnTo>
                    <a:pt x="2530973" y="569747"/>
                  </a:lnTo>
                  <a:lnTo>
                    <a:pt x="2544195" y="570694"/>
                  </a:lnTo>
                  <a:lnTo>
                    <a:pt x="2556597" y="575111"/>
                  </a:lnTo>
                  <a:lnTo>
                    <a:pt x="2594181" y="611085"/>
                  </a:lnTo>
                  <a:lnTo>
                    <a:pt x="2608854" y="647817"/>
                  </a:lnTo>
                  <a:lnTo>
                    <a:pt x="2608823" y="661575"/>
                  </a:lnTo>
                  <a:lnTo>
                    <a:pt x="2593960" y="699443"/>
                  </a:lnTo>
                  <a:lnTo>
                    <a:pt x="2552653" y="733524"/>
                  </a:lnTo>
                  <a:lnTo>
                    <a:pt x="2514911" y="751448"/>
                  </a:lnTo>
                  <a:lnTo>
                    <a:pt x="2473005" y="764322"/>
                  </a:lnTo>
                  <a:lnTo>
                    <a:pt x="2429079" y="772653"/>
                  </a:lnTo>
                  <a:lnTo>
                    <a:pt x="2384522" y="776819"/>
                  </a:lnTo>
                  <a:lnTo>
                    <a:pt x="2362527" y="777481"/>
                  </a:lnTo>
                  <a:lnTo>
                    <a:pt x="2340722" y="777197"/>
                  </a:lnTo>
                  <a:lnTo>
                    <a:pt x="2319642" y="776093"/>
                  </a:lnTo>
                  <a:lnTo>
                    <a:pt x="2299825" y="774294"/>
                  </a:lnTo>
                  <a:lnTo>
                    <a:pt x="2281269" y="771801"/>
                  </a:lnTo>
                  <a:lnTo>
                    <a:pt x="2263976" y="768614"/>
                  </a:lnTo>
                  <a:close/>
                </a:path>
                <a:path w="4404994" h="814069">
                  <a:moveTo>
                    <a:pt x="2268016" y="406096"/>
                  </a:moveTo>
                  <a:lnTo>
                    <a:pt x="2275590" y="406433"/>
                  </a:lnTo>
                  <a:lnTo>
                    <a:pt x="2290736" y="407106"/>
                  </a:lnTo>
                  <a:lnTo>
                    <a:pt x="2302791" y="407548"/>
                  </a:lnTo>
                  <a:lnTo>
                    <a:pt x="2316234" y="407864"/>
                  </a:lnTo>
                  <a:lnTo>
                    <a:pt x="2331065" y="408053"/>
                  </a:lnTo>
                  <a:lnTo>
                    <a:pt x="2347285" y="408116"/>
                  </a:lnTo>
                  <a:lnTo>
                    <a:pt x="2364231" y="407895"/>
                  </a:lnTo>
                  <a:lnTo>
                    <a:pt x="2415446" y="404582"/>
                  </a:lnTo>
                  <a:lnTo>
                    <a:pt x="2460414" y="396156"/>
                  </a:lnTo>
                  <a:lnTo>
                    <a:pt x="2493800" y="373783"/>
                  </a:lnTo>
                  <a:lnTo>
                    <a:pt x="2495220" y="365704"/>
                  </a:lnTo>
                  <a:lnTo>
                    <a:pt x="2493800" y="350494"/>
                  </a:lnTo>
                  <a:lnTo>
                    <a:pt x="2472500" y="316224"/>
                  </a:lnTo>
                  <a:lnTo>
                    <a:pt x="2432171" y="298427"/>
                  </a:lnTo>
                  <a:lnTo>
                    <a:pt x="2399005" y="295397"/>
                  </a:lnTo>
                  <a:lnTo>
                    <a:pt x="2381996" y="296533"/>
                  </a:lnTo>
                  <a:lnTo>
                    <a:pt x="2331349" y="310576"/>
                  </a:lnTo>
                  <a:lnTo>
                    <a:pt x="2290736" y="340964"/>
                  </a:lnTo>
                  <a:lnTo>
                    <a:pt x="2269436" y="387257"/>
                  </a:lnTo>
                  <a:lnTo>
                    <a:pt x="2268016" y="406096"/>
                  </a:lnTo>
                  <a:close/>
                </a:path>
                <a:path w="4404994" h="814069">
                  <a:moveTo>
                    <a:pt x="2797067" y="767604"/>
                  </a:moveTo>
                  <a:lnTo>
                    <a:pt x="2753804" y="753877"/>
                  </a:lnTo>
                  <a:lnTo>
                    <a:pt x="2722310" y="720743"/>
                  </a:lnTo>
                  <a:lnTo>
                    <a:pt x="2717041" y="682276"/>
                  </a:lnTo>
                  <a:lnTo>
                    <a:pt x="2716284" y="647438"/>
                  </a:lnTo>
                  <a:lnTo>
                    <a:pt x="2716315" y="625980"/>
                  </a:lnTo>
                  <a:lnTo>
                    <a:pt x="2716410" y="600988"/>
                  </a:lnTo>
                  <a:lnTo>
                    <a:pt x="2716568" y="572461"/>
                  </a:lnTo>
                  <a:lnTo>
                    <a:pt x="2716788" y="540400"/>
                  </a:lnTo>
                  <a:lnTo>
                    <a:pt x="2716883" y="504362"/>
                  </a:lnTo>
                  <a:lnTo>
                    <a:pt x="2716662" y="463907"/>
                  </a:lnTo>
                  <a:lnTo>
                    <a:pt x="2716125" y="419034"/>
                  </a:lnTo>
                  <a:lnTo>
                    <a:pt x="2715273" y="369744"/>
                  </a:lnTo>
                  <a:lnTo>
                    <a:pt x="2715147" y="347307"/>
                  </a:lnTo>
                  <a:lnTo>
                    <a:pt x="2714768" y="326448"/>
                  </a:lnTo>
                  <a:lnTo>
                    <a:pt x="2714137" y="307168"/>
                  </a:lnTo>
                  <a:lnTo>
                    <a:pt x="2713254" y="289465"/>
                  </a:lnTo>
                  <a:lnTo>
                    <a:pt x="2712654" y="273150"/>
                  </a:lnTo>
                  <a:lnTo>
                    <a:pt x="2715779" y="231401"/>
                  </a:lnTo>
                  <a:lnTo>
                    <a:pt x="2737489" y="191009"/>
                  </a:lnTo>
                  <a:lnTo>
                    <a:pt x="2784949" y="169299"/>
                  </a:lnTo>
                  <a:lnTo>
                    <a:pt x="2833610" y="164565"/>
                  </a:lnTo>
                  <a:lnTo>
                    <a:pt x="2850587" y="165259"/>
                  </a:lnTo>
                  <a:lnTo>
                    <a:pt x="2896974" y="173590"/>
                  </a:lnTo>
                  <a:lnTo>
                    <a:pt x="2936104" y="198551"/>
                  </a:lnTo>
                  <a:lnTo>
                    <a:pt x="2939449" y="207166"/>
                  </a:lnTo>
                  <a:lnTo>
                    <a:pt x="2948253" y="200981"/>
                  </a:lnTo>
                  <a:lnTo>
                    <a:pt x="2985522" y="181037"/>
                  </a:lnTo>
                  <a:lnTo>
                    <a:pt x="3030394" y="175010"/>
                  </a:lnTo>
                  <a:lnTo>
                    <a:pt x="3042449" y="174852"/>
                  </a:lnTo>
                  <a:lnTo>
                    <a:pt x="3059300" y="175326"/>
                  </a:lnTo>
                  <a:lnTo>
                    <a:pt x="3112125" y="182426"/>
                  </a:lnTo>
                  <a:lnTo>
                    <a:pt x="3163813" y="202022"/>
                  </a:lnTo>
                  <a:lnTo>
                    <a:pt x="3194613" y="224711"/>
                  </a:lnTo>
                  <a:lnTo>
                    <a:pt x="3219353" y="258035"/>
                  </a:lnTo>
                  <a:lnTo>
                    <a:pt x="3239896" y="308020"/>
                  </a:lnTo>
                  <a:lnTo>
                    <a:pt x="3255295" y="377696"/>
                  </a:lnTo>
                  <a:lnTo>
                    <a:pt x="3260060" y="418214"/>
                  </a:lnTo>
                  <a:lnTo>
                    <a:pt x="3263373" y="461509"/>
                  </a:lnTo>
                  <a:lnTo>
                    <a:pt x="3265740" y="506571"/>
                  </a:lnTo>
                  <a:lnTo>
                    <a:pt x="3267160" y="553401"/>
                  </a:lnTo>
                  <a:lnTo>
                    <a:pt x="3267634" y="601997"/>
                  </a:lnTo>
                  <a:lnTo>
                    <a:pt x="3267413" y="622288"/>
                  </a:lnTo>
                  <a:lnTo>
                    <a:pt x="3264099" y="672178"/>
                  </a:lnTo>
                  <a:lnTo>
                    <a:pt x="3248290" y="709572"/>
                  </a:lnTo>
                  <a:lnTo>
                    <a:pt x="3209381" y="736521"/>
                  </a:lnTo>
                  <a:lnTo>
                    <a:pt x="3170693" y="742486"/>
                  </a:lnTo>
                  <a:lnTo>
                    <a:pt x="3157565" y="741634"/>
                  </a:lnTo>
                  <a:lnTo>
                    <a:pt x="3120708" y="729989"/>
                  </a:lnTo>
                  <a:lnTo>
                    <a:pt x="3091045" y="699190"/>
                  </a:lnTo>
                  <a:lnTo>
                    <a:pt x="3080380" y="660755"/>
                  </a:lnTo>
                  <a:lnTo>
                    <a:pt x="3080537" y="641253"/>
                  </a:lnTo>
                  <a:lnTo>
                    <a:pt x="3080694" y="629767"/>
                  </a:lnTo>
                  <a:lnTo>
                    <a:pt x="3080789" y="617018"/>
                  </a:lnTo>
                  <a:lnTo>
                    <a:pt x="3080821" y="603007"/>
                  </a:lnTo>
                  <a:lnTo>
                    <a:pt x="3080694" y="585430"/>
                  </a:lnTo>
                  <a:lnTo>
                    <a:pt x="3078801" y="533836"/>
                  </a:lnTo>
                  <a:lnTo>
                    <a:pt x="3074068" y="479401"/>
                  </a:lnTo>
                  <a:lnTo>
                    <a:pt x="3069145" y="440682"/>
                  </a:lnTo>
                  <a:lnTo>
                    <a:pt x="3054567" y="399028"/>
                  </a:lnTo>
                  <a:lnTo>
                    <a:pt x="3024272" y="378832"/>
                  </a:lnTo>
                  <a:lnTo>
                    <a:pt x="3006916" y="381293"/>
                  </a:lnTo>
                  <a:lnTo>
                    <a:pt x="2970753" y="418214"/>
                  </a:lnTo>
                  <a:lnTo>
                    <a:pt x="2958635" y="470219"/>
                  </a:lnTo>
                  <a:lnTo>
                    <a:pt x="2954596" y="547468"/>
                  </a:lnTo>
                  <a:lnTo>
                    <a:pt x="2954343" y="581044"/>
                  </a:lnTo>
                  <a:lnTo>
                    <a:pt x="2953586" y="610076"/>
                  </a:lnTo>
                  <a:lnTo>
                    <a:pt x="2950557" y="654507"/>
                  </a:lnTo>
                  <a:lnTo>
                    <a:pt x="2942225" y="699001"/>
                  </a:lnTo>
                  <a:lnTo>
                    <a:pt x="2916855" y="741728"/>
                  </a:lnTo>
                  <a:lnTo>
                    <a:pt x="2882396" y="762050"/>
                  </a:lnTo>
                  <a:lnTo>
                    <a:pt x="2840615" y="770760"/>
                  </a:lnTo>
                  <a:lnTo>
                    <a:pt x="2819062" y="770665"/>
                  </a:lnTo>
                  <a:lnTo>
                    <a:pt x="2797067" y="767604"/>
                  </a:lnTo>
                  <a:close/>
                </a:path>
                <a:path w="4404994" h="814069">
                  <a:moveTo>
                    <a:pt x="3706821" y="814055"/>
                  </a:moveTo>
                  <a:lnTo>
                    <a:pt x="3653049" y="810773"/>
                  </a:lnTo>
                  <a:lnTo>
                    <a:pt x="3600792" y="800928"/>
                  </a:lnTo>
                  <a:lnTo>
                    <a:pt x="3551818" y="782373"/>
                  </a:lnTo>
                  <a:lnTo>
                    <a:pt x="3507891" y="752962"/>
                  </a:lnTo>
                  <a:lnTo>
                    <a:pt x="3470654" y="710803"/>
                  </a:lnTo>
                  <a:lnTo>
                    <a:pt x="3441749" y="654002"/>
                  </a:lnTo>
                  <a:lnTo>
                    <a:pt x="3422689" y="580665"/>
                  </a:lnTo>
                  <a:lnTo>
                    <a:pt x="3417420" y="537086"/>
                  </a:lnTo>
                  <a:lnTo>
                    <a:pt x="3414990" y="488900"/>
                  </a:lnTo>
                  <a:lnTo>
                    <a:pt x="3415021" y="477350"/>
                  </a:lnTo>
                  <a:lnTo>
                    <a:pt x="3415494" y="437400"/>
                  </a:lnTo>
                  <a:lnTo>
                    <a:pt x="3416536" y="388930"/>
                  </a:lnTo>
                  <a:lnTo>
                    <a:pt x="3417009" y="370753"/>
                  </a:lnTo>
                  <a:lnTo>
                    <a:pt x="3415999" y="370753"/>
                  </a:lnTo>
                  <a:lnTo>
                    <a:pt x="3370369" y="359961"/>
                  </a:lnTo>
                  <a:lnTo>
                    <a:pt x="3335720" y="321778"/>
                  </a:lnTo>
                  <a:lnTo>
                    <a:pt x="3328146" y="284921"/>
                  </a:lnTo>
                  <a:lnTo>
                    <a:pt x="3329472" y="268701"/>
                  </a:lnTo>
                  <a:lnTo>
                    <a:pt x="3349352" y="231401"/>
                  </a:lnTo>
                  <a:lnTo>
                    <a:pt x="3395172" y="209627"/>
                  </a:lnTo>
                  <a:lnTo>
                    <a:pt x="3413979" y="208176"/>
                  </a:lnTo>
                  <a:lnTo>
                    <a:pt x="3423068" y="208176"/>
                  </a:lnTo>
                  <a:lnTo>
                    <a:pt x="3423573" y="198488"/>
                  </a:lnTo>
                  <a:lnTo>
                    <a:pt x="3425592" y="157844"/>
                  </a:lnTo>
                  <a:lnTo>
                    <a:pt x="3427485" y="116852"/>
                  </a:lnTo>
                  <a:lnTo>
                    <a:pt x="3427611" y="108458"/>
                  </a:lnTo>
                  <a:lnTo>
                    <a:pt x="3427485" y="100190"/>
                  </a:lnTo>
                  <a:lnTo>
                    <a:pt x="3427106" y="92049"/>
                  </a:lnTo>
                  <a:lnTo>
                    <a:pt x="3426854" y="84097"/>
                  </a:lnTo>
                  <a:lnTo>
                    <a:pt x="3436574" y="42569"/>
                  </a:lnTo>
                  <a:lnTo>
                    <a:pt x="3464596" y="16314"/>
                  </a:lnTo>
                  <a:lnTo>
                    <a:pt x="3505998" y="4070"/>
                  </a:lnTo>
                  <a:lnTo>
                    <a:pt x="3548314" y="0"/>
                  </a:lnTo>
                  <a:lnTo>
                    <a:pt x="3562546" y="536"/>
                  </a:lnTo>
                  <a:lnTo>
                    <a:pt x="3601865" y="9624"/>
                  </a:lnTo>
                  <a:lnTo>
                    <a:pt x="3630960" y="43011"/>
                  </a:lnTo>
                  <a:lnTo>
                    <a:pt x="3635125" y="82961"/>
                  </a:lnTo>
                  <a:lnTo>
                    <a:pt x="3634557" y="99938"/>
                  </a:lnTo>
                  <a:lnTo>
                    <a:pt x="3633863" y="118556"/>
                  </a:lnTo>
                  <a:lnTo>
                    <a:pt x="3633043" y="138815"/>
                  </a:lnTo>
                  <a:lnTo>
                    <a:pt x="3632096" y="160715"/>
                  </a:lnTo>
                  <a:lnTo>
                    <a:pt x="3631423" y="168794"/>
                  </a:lnTo>
                  <a:lnTo>
                    <a:pt x="3631086" y="176872"/>
                  </a:lnTo>
                  <a:lnTo>
                    <a:pt x="3631086" y="184950"/>
                  </a:lnTo>
                  <a:lnTo>
                    <a:pt x="3631086" y="193029"/>
                  </a:lnTo>
                  <a:lnTo>
                    <a:pt x="3630750" y="200771"/>
                  </a:lnTo>
                  <a:lnTo>
                    <a:pt x="3630077" y="208176"/>
                  </a:lnTo>
                  <a:lnTo>
                    <a:pt x="3648253" y="208176"/>
                  </a:lnTo>
                  <a:lnTo>
                    <a:pt x="3669080" y="209754"/>
                  </a:lnTo>
                  <a:lnTo>
                    <a:pt x="3714899" y="233421"/>
                  </a:lnTo>
                  <a:lnTo>
                    <a:pt x="3735727" y="274128"/>
                  </a:lnTo>
                  <a:lnTo>
                    <a:pt x="3737115" y="288960"/>
                  </a:lnTo>
                  <a:lnTo>
                    <a:pt x="3736863" y="295965"/>
                  </a:lnTo>
                  <a:lnTo>
                    <a:pt x="3723736" y="339197"/>
                  </a:lnTo>
                  <a:lnTo>
                    <a:pt x="3687825" y="366462"/>
                  </a:lnTo>
                  <a:lnTo>
                    <a:pt x="3648063" y="370564"/>
                  </a:lnTo>
                  <a:lnTo>
                    <a:pt x="3637145" y="370753"/>
                  </a:lnTo>
                  <a:lnTo>
                    <a:pt x="3625028" y="370753"/>
                  </a:lnTo>
                  <a:lnTo>
                    <a:pt x="3624460" y="413354"/>
                  </a:lnTo>
                  <a:lnTo>
                    <a:pt x="3624775" y="452295"/>
                  </a:lnTo>
                  <a:lnTo>
                    <a:pt x="3628057" y="519194"/>
                  </a:lnTo>
                  <a:lnTo>
                    <a:pt x="3637271" y="571451"/>
                  </a:lnTo>
                  <a:lnTo>
                    <a:pt x="3654817" y="609066"/>
                  </a:lnTo>
                  <a:lnTo>
                    <a:pt x="3700731" y="637466"/>
                  </a:lnTo>
                  <a:lnTo>
                    <a:pt x="3721969" y="639360"/>
                  </a:lnTo>
                  <a:lnTo>
                    <a:pt x="3730142" y="640464"/>
                  </a:lnTo>
                  <a:lnTo>
                    <a:pt x="3758321" y="676722"/>
                  </a:lnTo>
                  <a:lnTo>
                    <a:pt x="3763654" y="713359"/>
                  </a:lnTo>
                  <a:lnTo>
                    <a:pt x="3763496" y="726329"/>
                  </a:lnTo>
                  <a:lnTo>
                    <a:pt x="3757280" y="765048"/>
                  </a:lnTo>
                  <a:lnTo>
                    <a:pt x="3734369" y="804115"/>
                  </a:lnTo>
                  <a:lnTo>
                    <a:pt x="3716950" y="812951"/>
                  </a:lnTo>
                  <a:lnTo>
                    <a:pt x="3706821" y="814055"/>
                  </a:lnTo>
                  <a:close/>
                </a:path>
                <a:path w="4404994" h="814069">
                  <a:moveTo>
                    <a:pt x="4221759" y="798908"/>
                  </a:moveTo>
                  <a:lnTo>
                    <a:pt x="4186731" y="774484"/>
                  </a:lnTo>
                  <a:lnTo>
                    <a:pt x="4175307" y="734281"/>
                  </a:lnTo>
                  <a:lnTo>
                    <a:pt x="4134348" y="749239"/>
                  </a:lnTo>
                  <a:lnTo>
                    <a:pt x="4095281" y="758769"/>
                  </a:lnTo>
                  <a:lnTo>
                    <a:pt x="4058108" y="762871"/>
                  </a:lnTo>
                  <a:lnTo>
                    <a:pt x="4022828" y="761546"/>
                  </a:lnTo>
                  <a:lnTo>
                    <a:pt x="3959085" y="745262"/>
                  </a:lnTo>
                  <a:lnTo>
                    <a:pt x="3905187" y="712570"/>
                  </a:lnTo>
                  <a:lnTo>
                    <a:pt x="3862649" y="666246"/>
                  </a:lnTo>
                  <a:lnTo>
                    <a:pt x="3832986" y="609066"/>
                  </a:lnTo>
                  <a:lnTo>
                    <a:pt x="3824277" y="571577"/>
                  </a:lnTo>
                  <a:lnTo>
                    <a:pt x="3823993" y="554253"/>
                  </a:lnTo>
                  <a:lnTo>
                    <a:pt x="3826423" y="537875"/>
                  </a:lnTo>
                  <a:lnTo>
                    <a:pt x="3845735" y="494138"/>
                  </a:lnTo>
                  <a:lnTo>
                    <a:pt x="3878932" y="458480"/>
                  </a:lnTo>
                  <a:lnTo>
                    <a:pt x="3918977" y="431341"/>
                  </a:lnTo>
                  <a:lnTo>
                    <a:pt x="3959211" y="413165"/>
                  </a:lnTo>
                  <a:lnTo>
                    <a:pt x="4002632" y="402057"/>
                  </a:lnTo>
                  <a:lnTo>
                    <a:pt x="4040626" y="398775"/>
                  </a:lnTo>
                  <a:lnTo>
                    <a:pt x="4081712" y="396598"/>
                  </a:lnTo>
                  <a:lnTo>
                    <a:pt x="4102917" y="396345"/>
                  </a:lnTo>
                  <a:lnTo>
                    <a:pt x="4112195" y="396503"/>
                  </a:lnTo>
                  <a:lnTo>
                    <a:pt x="4121189" y="396787"/>
                  </a:lnTo>
                  <a:lnTo>
                    <a:pt x="4130498" y="397134"/>
                  </a:lnTo>
                  <a:lnTo>
                    <a:pt x="4140123" y="397545"/>
                  </a:lnTo>
                  <a:lnTo>
                    <a:pt x="4150062" y="398018"/>
                  </a:lnTo>
                  <a:lnTo>
                    <a:pt x="4155448" y="398018"/>
                  </a:lnTo>
                  <a:lnTo>
                    <a:pt x="4157468" y="395662"/>
                  </a:lnTo>
                  <a:lnTo>
                    <a:pt x="4156121" y="390949"/>
                  </a:lnTo>
                  <a:lnTo>
                    <a:pt x="4151262" y="377790"/>
                  </a:lnTo>
                  <a:lnTo>
                    <a:pt x="4132896" y="343994"/>
                  </a:lnTo>
                  <a:lnTo>
                    <a:pt x="4095534" y="314205"/>
                  </a:lnTo>
                  <a:lnTo>
                    <a:pt x="4066376" y="306158"/>
                  </a:lnTo>
                  <a:lnTo>
                    <a:pt x="4059181" y="306631"/>
                  </a:lnTo>
                  <a:lnTo>
                    <a:pt x="4024879" y="334558"/>
                  </a:lnTo>
                  <a:lnTo>
                    <a:pt x="4020809" y="340459"/>
                  </a:lnTo>
                  <a:lnTo>
                    <a:pt x="4016517" y="346266"/>
                  </a:lnTo>
                  <a:lnTo>
                    <a:pt x="3977892" y="367661"/>
                  </a:lnTo>
                  <a:lnTo>
                    <a:pt x="3933460" y="360655"/>
                  </a:lnTo>
                  <a:lnTo>
                    <a:pt x="3899128" y="338440"/>
                  </a:lnTo>
                  <a:lnTo>
                    <a:pt x="3883476" y="298553"/>
                  </a:lnTo>
                  <a:lnTo>
                    <a:pt x="3884423" y="285520"/>
                  </a:lnTo>
                  <a:lnTo>
                    <a:pt x="3904682" y="238470"/>
                  </a:lnTo>
                  <a:lnTo>
                    <a:pt x="3939425" y="202022"/>
                  </a:lnTo>
                  <a:lnTo>
                    <a:pt x="3973821" y="179712"/>
                  </a:lnTo>
                  <a:lnTo>
                    <a:pt x="4014466" y="161536"/>
                  </a:lnTo>
                  <a:lnTo>
                    <a:pt x="4060412" y="148314"/>
                  </a:lnTo>
                  <a:lnTo>
                    <a:pt x="4108630" y="142507"/>
                  </a:lnTo>
                  <a:lnTo>
                    <a:pt x="4133402" y="142539"/>
                  </a:lnTo>
                  <a:lnTo>
                    <a:pt x="4182755" y="149860"/>
                  </a:lnTo>
                  <a:lnTo>
                    <a:pt x="4230847" y="167784"/>
                  </a:lnTo>
                  <a:lnTo>
                    <a:pt x="4275657" y="197825"/>
                  </a:lnTo>
                  <a:lnTo>
                    <a:pt x="4315165" y="241499"/>
                  </a:lnTo>
                  <a:lnTo>
                    <a:pt x="4347352" y="300825"/>
                  </a:lnTo>
                  <a:lnTo>
                    <a:pt x="4359943" y="337114"/>
                  </a:lnTo>
                  <a:lnTo>
                    <a:pt x="4370199" y="377822"/>
                  </a:lnTo>
                  <a:lnTo>
                    <a:pt x="4381212" y="431310"/>
                  </a:lnTo>
                  <a:lnTo>
                    <a:pt x="4390017" y="479685"/>
                  </a:lnTo>
                  <a:lnTo>
                    <a:pt x="4396612" y="522949"/>
                  </a:lnTo>
                  <a:lnTo>
                    <a:pt x="4400998" y="561100"/>
                  </a:lnTo>
                  <a:lnTo>
                    <a:pt x="4404785" y="625096"/>
                  </a:lnTo>
                  <a:lnTo>
                    <a:pt x="4404595" y="651698"/>
                  </a:lnTo>
                  <a:lnTo>
                    <a:pt x="4400367" y="694678"/>
                  </a:lnTo>
                  <a:lnTo>
                    <a:pt x="4387870" y="739835"/>
                  </a:lnTo>
                  <a:lnTo>
                    <a:pt x="4367170" y="776693"/>
                  </a:lnTo>
                  <a:lnTo>
                    <a:pt x="4334319" y="797236"/>
                  </a:lnTo>
                  <a:lnTo>
                    <a:pt x="4295316" y="805819"/>
                  </a:lnTo>
                  <a:lnTo>
                    <a:pt x="4272627" y="806355"/>
                  </a:lnTo>
                  <a:lnTo>
                    <a:pt x="4248108" y="804052"/>
                  </a:lnTo>
                  <a:lnTo>
                    <a:pt x="4221759" y="798908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19024" y="1067559"/>
              <a:ext cx="209990" cy="12235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5405156" y="525510"/>
              <a:ext cx="1459230" cy="859790"/>
            </a:xfrm>
            <a:custGeom>
              <a:avLst/>
              <a:gdLst/>
              <a:ahLst/>
              <a:cxnLst/>
              <a:rect l="l" t="t" r="r" b="b"/>
              <a:pathLst>
                <a:path w="1459230" h="859790">
                  <a:moveTo>
                    <a:pt x="100474" y="803799"/>
                  </a:moveTo>
                  <a:lnTo>
                    <a:pt x="56926" y="791966"/>
                  </a:lnTo>
                  <a:lnTo>
                    <a:pt x="24171" y="759526"/>
                  </a:lnTo>
                  <a:lnTo>
                    <a:pt x="18049" y="721501"/>
                  </a:lnTo>
                  <a:lnTo>
                    <a:pt x="15367" y="665204"/>
                  </a:lnTo>
                  <a:lnTo>
                    <a:pt x="13600" y="611685"/>
                  </a:lnTo>
                  <a:lnTo>
                    <a:pt x="12622" y="579624"/>
                  </a:lnTo>
                  <a:lnTo>
                    <a:pt x="11423" y="543587"/>
                  </a:lnTo>
                  <a:lnTo>
                    <a:pt x="9845" y="503132"/>
                  </a:lnTo>
                  <a:lnTo>
                    <a:pt x="7888" y="458259"/>
                  </a:lnTo>
                  <a:lnTo>
                    <a:pt x="5553" y="408968"/>
                  </a:lnTo>
                  <a:lnTo>
                    <a:pt x="4512" y="386532"/>
                  </a:lnTo>
                  <a:lnTo>
                    <a:pt x="3407" y="365673"/>
                  </a:lnTo>
                  <a:lnTo>
                    <a:pt x="2239" y="346392"/>
                  </a:lnTo>
                  <a:lnTo>
                    <a:pt x="1009" y="328689"/>
                  </a:lnTo>
                  <a:lnTo>
                    <a:pt x="126" y="312374"/>
                  </a:lnTo>
                  <a:lnTo>
                    <a:pt x="2019" y="270626"/>
                  </a:lnTo>
                  <a:lnTo>
                    <a:pt x="21710" y="229224"/>
                  </a:lnTo>
                  <a:lnTo>
                    <a:pt x="68161" y="205998"/>
                  </a:lnTo>
                  <a:lnTo>
                    <a:pt x="116537" y="199940"/>
                  </a:lnTo>
                  <a:lnTo>
                    <a:pt x="133293" y="199940"/>
                  </a:lnTo>
                  <a:lnTo>
                    <a:pt x="179775" y="206282"/>
                  </a:lnTo>
                  <a:lnTo>
                    <a:pt x="220262" y="229760"/>
                  </a:lnTo>
                  <a:lnTo>
                    <a:pt x="223670" y="238312"/>
                  </a:lnTo>
                  <a:lnTo>
                    <a:pt x="232443" y="231654"/>
                  </a:lnTo>
                  <a:lnTo>
                    <a:pt x="268858" y="210164"/>
                  </a:lnTo>
                  <a:lnTo>
                    <a:pt x="313604" y="203158"/>
                  </a:lnTo>
                  <a:lnTo>
                    <a:pt x="325659" y="202969"/>
                  </a:lnTo>
                  <a:lnTo>
                    <a:pt x="346739" y="204547"/>
                  </a:lnTo>
                  <a:lnTo>
                    <a:pt x="388141" y="217169"/>
                  </a:lnTo>
                  <a:lnTo>
                    <a:pt x="427996" y="241909"/>
                  </a:lnTo>
                  <a:lnTo>
                    <a:pt x="463087" y="275738"/>
                  </a:lnTo>
                  <a:lnTo>
                    <a:pt x="492339" y="317676"/>
                  </a:lnTo>
                  <a:lnTo>
                    <a:pt x="512535" y="364884"/>
                  </a:lnTo>
                  <a:lnTo>
                    <a:pt x="522538" y="416321"/>
                  </a:lnTo>
                  <a:lnTo>
                    <a:pt x="522443" y="442418"/>
                  </a:lnTo>
                  <a:lnTo>
                    <a:pt x="511463" y="494801"/>
                  </a:lnTo>
                  <a:lnTo>
                    <a:pt x="474352" y="521592"/>
                  </a:lnTo>
                  <a:lnTo>
                    <a:pt x="438757" y="526610"/>
                  </a:lnTo>
                  <a:lnTo>
                    <a:pt x="426544" y="526326"/>
                  </a:lnTo>
                  <a:lnTo>
                    <a:pt x="386594" y="514429"/>
                  </a:lnTo>
                  <a:lnTo>
                    <a:pt x="375140" y="493791"/>
                  </a:lnTo>
                  <a:lnTo>
                    <a:pt x="362013" y="441282"/>
                  </a:lnTo>
                  <a:lnTo>
                    <a:pt x="334748" y="408968"/>
                  </a:lnTo>
                  <a:lnTo>
                    <a:pt x="323640" y="406948"/>
                  </a:lnTo>
                  <a:lnTo>
                    <a:pt x="317582" y="406948"/>
                  </a:lnTo>
                  <a:lnTo>
                    <a:pt x="314551" y="406948"/>
                  </a:lnTo>
                  <a:lnTo>
                    <a:pt x="271287" y="430616"/>
                  </a:lnTo>
                  <a:lnTo>
                    <a:pt x="256330" y="471639"/>
                  </a:lnTo>
                  <a:lnTo>
                    <a:pt x="250524" y="536771"/>
                  </a:lnTo>
                  <a:lnTo>
                    <a:pt x="250934" y="578614"/>
                  </a:lnTo>
                  <a:lnTo>
                    <a:pt x="251660" y="612190"/>
                  </a:lnTo>
                  <a:lnTo>
                    <a:pt x="251818" y="641222"/>
                  </a:lnTo>
                  <a:lnTo>
                    <a:pt x="250430" y="685653"/>
                  </a:lnTo>
                  <a:lnTo>
                    <a:pt x="243519" y="730147"/>
                  </a:lnTo>
                  <a:lnTo>
                    <a:pt x="219883" y="773253"/>
                  </a:lnTo>
                  <a:lnTo>
                    <a:pt x="186307" y="794711"/>
                  </a:lnTo>
                  <a:lnTo>
                    <a:pt x="144653" y="805062"/>
                  </a:lnTo>
                  <a:lnTo>
                    <a:pt x="122879" y="805882"/>
                  </a:lnTo>
                  <a:lnTo>
                    <a:pt x="100474" y="803799"/>
                  </a:lnTo>
                  <a:close/>
                </a:path>
                <a:path w="1459230" h="859790">
                  <a:moveTo>
                    <a:pt x="668921" y="857319"/>
                  </a:moveTo>
                  <a:lnTo>
                    <a:pt x="628117" y="846905"/>
                  </a:lnTo>
                  <a:lnTo>
                    <a:pt x="598140" y="820777"/>
                  </a:lnTo>
                  <a:lnTo>
                    <a:pt x="592460" y="777166"/>
                  </a:lnTo>
                  <a:lnTo>
                    <a:pt x="590534" y="725414"/>
                  </a:lnTo>
                  <a:lnTo>
                    <a:pt x="590156" y="677070"/>
                  </a:lnTo>
                  <a:lnTo>
                    <a:pt x="590219" y="648322"/>
                  </a:lnTo>
                  <a:lnTo>
                    <a:pt x="590408" y="616103"/>
                  </a:lnTo>
                  <a:lnTo>
                    <a:pt x="590724" y="580413"/>
                  </a:lnTo>
                  <a:lnTo>
                    <a:pt x="591166" y="541252"/>
                  </a:lnTo>
                  <a:lnTo>
                    <a:pt x="590913" y="516922"/>
                  </a:lnTo>
                  <a:lnTo>
                    <a:pt x="590156" y="492403"/>
                  </a:lnTo>
                  <a:lnTo>
                    <a:pt x="588894" y="467694"/>
                  </a:lnTo>
                  <a:lnTo>
                    <a:pt x="587127" y="442796"/>
                  </a:lnTo>
                  <a:lnTo>
                    <a:pt x="585296" y="417835"/>
                  </a:lnTo>
                  <a:lnTo>
                    <a:pt x="583844" y="392937"/>
                  </a:lnTo>
                  <a:lnTo>
                    <a:pt x="582771" y="368103"/>
                  </a:lnTo>
                  <a:lnTo>
                    <a:pt x="582077" y="343331"/>
                  </a:lnTo>
                  <a:lnTo>
                    <a:pt x="582172" y="320011"/>
                  </a:lnTo>
                  <a:lnTo>
                    <a:pt x="582929" y="278862"/>
                  </a:lnTo>
                  <a:lnTo>
                    <a:pt x="588768" y="232379"/>
                  </a:lnTo>
                  <a:lnTo>
                    <a:pt x="620071" y="203726"/>
                  </a:lnTo>
                  <a:lnTo>
                    <a:pt x="657718" y="194764"/>
                  </a:lnTo>
                  <a:lnTo>
                    <a:pt x="685740" y="192745"/>
                  </a:lnTo>
                  <a:lnTo>
                    <a:pt x="700224" y="192871"/>
                  </a:lnTo>
                  <a:lnTo>
                    <a:pt x="739606" y="197226"/>
                  </a:lnTo>
                  <a:lnTo>
                    <a:pt x="777221" y="212625"/>
                  </a:lnTo>
                  <a:lnTo>
                    <a:pt x="801519" y="245444"/>
                  </a:lnTo>
                  <a:lnTo>
                    <a:pt x="806505" y="280345"/>
                  </a:lnTo>
                  <a:lnTo>
                    <a:pt x="806253" y="288802"/>
                  </a:lnTo>
                  <a:lnTo>
                    <a:pt x="805874" y="297385"/>
                  </a:lnTo>
                  <a:lnTo>
                    <a:pt x="805748" y="305969"/>
                  </a:lnTo>
                  <a:lnTo>
                    <a:pt x="805874" y="314552"/>
                  </a:lnTo>
                  <a:lnTo>
                    <a:pt x="806253" y="323135"/>
                  </a:lnTo>
                  <a:lnTo>
                    <a:pt x="808209" y="389624"/>
                  </a:lnTo>
                  <a:lnTo>
                    <a:pt x="810039" y="449739"/>
                  </a:lnTo>
                  <a:lnTo>
                    <a:pt x="811743" y="503479"/>
                  </a:lnTo>
                  <a:lnTo>
                    <a:pt x="813321" y="550845"/>
                  </a:lnTo>
                  <a:lnTo>
                    <a:pt x="814678" y="592720"/>
                  </a:lnTo>
                  <a:lnTo>
                    <a:pt x="815720" y="629988"/>
                  </a:lnTo>
                  <a:lnTo>
                    <a:pt x="816446" y="662648"/>
                  </a:lnTo>
                  <a:lnTo>
                    <a:pt x="816856" y="690702"/>
                  </a:lnTo>
                  <a:lnTo>
                    <a:pt x="816887" y="714905"/>
                  </a:lnTo>
                  <a:lnTo>
                    <a:pt x="816477" y="736017"/>
                  </a:lnTo>
                  <a:lnTo>
                    <a:pt x="812501" y="781678"/>
                  </a:lnTo>
                  <a:lnTo>
                    <a:pt x="795051" y="825415"/>
                  </a:lnTo>
                  <a:lnTo>
                    <a:pt x="751219" y="852774"/>
                  </a:lnTo>
                  <a:lnTo>
                    <a:pt x="711206" y="859717"/>
                  </a:lnTo>
                  <a:lnTo>
                    <a:pt x="690347" y="859685"/>
                  </a:lnTo>
                  <a:lnTo>
                    <a:pt x="668921" y="857319"/>
                  </a:lnTo>
                  <a:close/>
                </a:path>
                <a:path w="1459230" h="859790">
                  <a:moveTo>
                    <a:pt x="584097" y="81793"/>
                  </a:moveTo>
                  <a:lnTo>
                    <a:pt x="600853" y="33607"/>
                  </a:lnTo>
                  <a:lnTo>
                    <a:pt x="649356" y="5427"/>
                  </a:lnTo>
                  <a:lnTo>
                    <a:pt x="696185" y="0"/>
                  </a:lnTo>
                  <a:lnTo>
                    <a:pt x="720199" y="1325"/>
                  </a:lnTo>
                  <a:lnTo>
                    <a:pt x="760843" y="11928"/>
                  </a:lnTo>
                  <a:lnTo>
                    <a:pt x="800573" y="46955"/>
                  </a:lnTo>
                  <a:lnTo>
                    <a:pt x="808272" y="81793"/>
                  </a:lnTo>
                  <a:lnTo>
                    <a:pt x="806474" y="99528"/>
                  </a:lnTo>
                  <a:lnTo>
                    <a:pt x="779493" y="141371"/>
                  </a:lnTo>
                  <a:lnTo>
                    <a:pt x="744276" y="158033"/>
                  </a:lnTo>
                  <a:lnTo>
                    <a:pt x="696185" y="163587"/>
                  </a:lnTo>
                  <a:lnTo>
                    <a:pt x="670119" y="162135"/>
                  </a:lnTo>
                  <a:lnTo>
                    <a:pt x="628212" y="150523"/>
                  </a:lnTo>
                  <a:lnTo>
                    <a:pt x="591165" y="114107"/>
                  </a:lnTo>
                  <a:lnTo>
                    <a:pt x="584097" y="81793"/>
                  </a:lnTo>
                  <a:close/>
                </a:path>
                <a:path w="1459230" h="859790">
                  <a:moveTo>
                    <a:pt x="1275774" y="829044"/>
                  </a:moveTo>
                  <a:lnTo>
                    <a:pt x="1240746" y="804620"/>
                  </a:lnTo>
                  <a:lnTo>
                    <a:pt x="1229322" y="764417"/>
                  </a:lnTo>
                  <a:lnTo>
                    <a:pt x="1188363" y="779375"/>
                  </a:lnTo>
                  <a:lnTo>
                    <a:pt x="1149296" y="788905"/>
                  </a:lnTo>
                  <a:lnTo>
                    <a:pt x="1112123" y="793007"/>
                  </a:lnTo>
                  <a:lnTo>
                    <a:pt x="1076843" y="791682"/>
                  </a:lnTo>
                  <a:lnTo>
                    <a:pt x="1013100" y="775399"/>
                  </a:lnTo>
                  <a:lnTo>
                    <a:pt x="959202" y="742706"/>
                  </a:lnTo>
                  <a:lnTo>
                    <a:pt x="916664" y="696382"/>
                  </a:lnTo>
                  <a:lnTo>
                    <a:pt x="887001" y="639202"/>
                  </a:lnTo>
                  <a:lnTo>
                    <a:pt x="878292" y="601713"/>
                  </a:lnTo>
                  <a:lnTo>
                    <a:pt x="878008" y="584389"/>
                  </a:lnTo>
                  <a:lnTo>
                    <a:pt x="880438" y="568011"/>
                  </a:lnTo>
                  <a:lnTo>
                    <a:pt x="899750" y="524274"/>
                  </a:lnTo>
                  <a:lnTo>
                    <a:pt x="932947" y="488616"/>
                  </a:lnTo>
                  <a:lnTo>
                    <a:pt x="972992" y="461478"/>
                  </a:lnTo>
                  <a:lnTo>
                    <a:pt x="1013226" y="443301"/>
                  </a:lnTo>
                  <a:lnTo>
                    <a:pt x="1056647" y="432193"/>
                  </a:lnTo>
                  <a:lnTo>
                    <a:pt x="1094641" y="428911"/>
                  </a:lnTo>
                  <a:lnTo>
                    <a:pt x="1135727" y="426734"/>
                  </a:lnTo>
                  <a:lnTo>
                    <a:pt x="1156933" y="426482"/>
                  </a:lnTo>
                  <a:lnTo>
                    <a:pt x="1166210" y="426639"/>
                  </a:lnTo>
                  <a:lnTo>
                    <a:pt x="1175204" y="426923"/>
                  </a:lnTo>
                  <a:lnTo>
                    <a:pt x="1184513" y="427271"/>
                  </a:lnTo>
                  <a:lnTo>
                    <a:pt x="1194138" y="427681"/>
                  </a:lnTo>
                  <a:lnTo>
                    <a:pt x="1204077" y="428154"/>
                  </a:lnTo>
                  <a:lnTo>
                    <a:pt x="1209463" y="428154"/>
                  </a:lnTo>
                  <a:lnTo>
                    <a:pt x="1211483" y="425798"/>
                  </a:lnTo>
                  <a:lnTo>
                    <a:pt x="1210136" y="421086"/>
                  </a:lnTo>
                  <a:lnTo>
                    <a:pt x="1205277" y="407927"/>
                  </a:lnTo>
                  <a:lnTo>
                    <a:pt x="1186911" y="374130"/>
                  </a:lnTo>
                  <a:lnTo>
                    <a:pt x="1149549" y="344341"/>
                  </a:lnTo>
                  <a:lnTo>
                    <a:pt x="1120391" y="336294"/>
                  </a:lnTo>
                  <a:lnTo>
                    <a:pt x="1113196" y="336767"/>
                  </a:lnTo>
                  <a:lnTo>
                    <a:pt x="1078894" y="364695"/>
                  </a:lnTo>
                  <a:lnTo>
                    <a:pt x="1074824" y="370596"/>
                  </a:lnTo>
                  <a:lnTo>
                    <a:pt x="1070532" y="376402"/>
                  </a:lnTo>
                  <a:lnTo>
                    <a:pt x="1031907" y="397797"/>
                  </a:lnTo>
                  <a:lnTo>
                    <a:pt x="987475" y="390792"/>
                  </a:lnTo>
                  <a:lnTo>
                    <a:pt x="953143" y="368576"/>
                  </a:lnTo>
                  <a:lnTo>
                    <a:pt x="937491" y="328689"/>
                  </a:lnTo>
                  <a:lnTo>
                    <a:pt x="938438" y="315656"/>
                  </a:lnTo>
                  <a:lnTo>
                    <a:pt x="958697" y="268606"/>
                  </a:lnTo>
                  <a:lnTo>
                    <a:pt x="993440" y="232159"/>
                  </a:lnTo>
                  <a:lnTo>
                    <a:pt x="1027837" y="209848"/>
                  </a:lnTo>
                  <a:lnTo>
                    <a:pt x="1068481" y="191672"/>
                  </a:lnTo>
                  <a:lnTo>
                    <a:pt x="1114427" y="178450"/>
                  </a:lnTo>
                  <a:lnTo>
                    <a:pt x="1162645" y="172644"/>
                  </a:lnTo>
                  <a:lnTo>
                    <a:pt x="1187417" y="172675"/>
                  </a:lnTo>
                  <a:lnTo>
                    <a:pt x="1236770" y="179996"/>
                  </a:lnTo>
                  <a:lnTo>
                    <a:pt x="1284862" y="197920"/>
                  </a:lnTo>
                  <a:lnTo>
                    <a:pt x="1329672" y="227962"/>
                  </a:lnTo>
                  <a:lnTo>
                    <a:pt x="1369180" y="271635"/>
                  </a:lnTo>
                  <a:lnTo>
                    <a:pt x="1401367" y="330961"/>
                  </a:lnTo>
                  <a:lnTo>
                    <a:pt x="1413958" y="367251"/>
                  </a:lnTo>
                  <a:lnTo>
                    <a:pt x="1424214" y="407958"/>
                  </a:lnTo>
                  <a:lnTo>
                    <a:pt x="1435227" y="461446"/>
                  </a:lnTo>
                  <a:lnTo>
                    <a:pt x="1444032" y="509822"/>
                  </a:lnTo>
                  <a:lnTo>
                    <a:pt x="1450627" y="553085"/>
                  </a:lnTo>
                  <a:lnTo>
                    <a:pt x="1455013" y="591237"/>
                  </a:lnTo>
                  <a:lnTo>
                    <a:pt x="1458800" y="655233"/>
                  </a:lnTo>
                  <a:lnTo>
                    <a:pt x="1458610" y="681835"/>
                  </a:lnTo>
                  <a:lnTo>
                    <a:pt x="1454382" y="724814"/>
                  </a:lnTo>
                  <a:lnTo>
                    <a:pt x="1441885" y="769971"/>
                  </a:lnTo>
                  <a:lnTo>
                    <a:pt x="1421185" y="806829"/>
                  </a:lnTo>
                  <a:lnTo>
                    <a:pt x="1388334" y="827372"/>
                  </a:lnTo>
                  <a:lnTo>
                    <a:pt x="1349331" y="835955"/>
                  </a:lnTo>
                  <a:lnTo>
                    <a:pt x="1326642" y="836492"/>
                  </a:lnTo>
                  <a:lnTo>
                    <a:pt x="1302123" y="834188"/>
                  </a:lnTo>
                  <a:lnTo>
                    <a:pt x="1275774" y="829044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38587" y="1067559"/>
              <a:ext cx="209990" cy="12235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6924215" y="691117"/>
              <a:ext cx="508000" cy="667385"/>
            </a:xfrm>
            <a:custGeom>
              <a:avLst/>
              <a:gdLst/>
              <a:ahLst/>
              <a:cxnLst/>
              <a:rect l="l" t="t" r="r" b="b"/>
              <a:pathLst>
                <a:path w="508000" h="667385">
                  <a:moveTo>
                    <a:pt x="295871" y="665457"/>
                  </a:moveTo>
                  <a:lnTo>
                    <a:pt x="270468" y="667129"/>
                  </a:lnTo>
                  <a:lnTo>
                    <a:pt x="244750" y="667098"/>
                  </a:lnTo>
                  <a:lnTo>
                    <a:pt x="218716" y="665362"/>
                  </a:lnTo>
                  <a:lnTo>
                    <a:pt x="166332" y="656684"/>
                  </a:lnTo>
                  <a:lnTo>
                    <a:pt x="117105" y="640528"/>
                  </a:lnTo>
                  <a:lnTo>
                    <a:pt x="72263" y="616703"/>
                  </a:lnTo>
                  <a:lnTo>
                    <a:pt x="35405" y="584641"/>
                  </a:lnTo>
                  <a:lnTo>
                    <a:pt x="9719" y="544660"/>
                  </a:lnTo>
                  <a:lnTo>
                    <a:pt x="0" y="495306"/>
                  </a:lnTo>
                  <a:lnTo>
                    <a:pt x="1009" y="483062"/>
                  </a:lnTo>
                  <a:lnTo>
                    <a:pt x="22183" y="440871"/>
                  </a:lnTo>
                  <a:lnTo>
                    <a:pt x="70685" y="416794"/>
                  </a:lnTo>
                  <a:lnTo>
                    <a:pt x="87599" y="415216"/>
                  </a:lnTo>
                  <a:lnTo>
                    <a:pt x="102999" y="418056"/>
                  </a:lnTo>
                  <a:lnTo>
                    <a:pt x="117388" y="423926"/>
                  </a:lnTo>
                  <a:lnTo>
                    <a:pt x="131273" y="431436"/>
                  </a:lnTo>
                  <a:lnTo>
                    <a:pt x="144652" y="440587"/>
                  </a:lnTo>
                  <a:lnTo>
                    <a:pt x="157528" y="451380"/>
                  </a:lnTo>
                  <a:lnTo>
                    <a:pt x="168162" y="457912"/>
                  </a:lnTo>
                  <a:lnTo>
                    <a:pt x="211237" y="482683"/>
                  </a:lnTo>
                  <a:lnTo>
                    <a:pt x="242856" y="490257"/>
                  </a:lnTo>
                  <a:lnTo>
                    <a:pt x="252985" y="488963"/>
                  </a:lnTo>
                  <a:lnTo>
                    <a:pt x="285205" y="457691"/>
                  </a:lnTo>
                  <a:lnTo>
                    <a:pt x="287729" y="441534"/>
                  </a:lnTo>
                  <a:lnTo>
                    <a:pt x="285772" y="434213"/>
                  </a:lnTo>
                  <a:lnTo>
                    <a:pt x="256141" y="405087"/>
                  </a:lnTo>
                  <a:lnTo>
                    <a:pt x="223038" y="388614"/>
                  </a:lnTo>
                  <a:lnTo>
                    <a:pt x="215591" y="385112"/>
                  </a:lnTo>
                  <a:lnTo>
                    <a:pt x="208902" y="381798"/>
                  </a:lnTo>
                  <a:lnTo>
                    <a:pt x="202969" y="378674"/>
                  </a:lnTo>
                  <a:lnTo>
                    <a:pt x="185898" y="369775"/>
                  </a:lnTo>
                  <a:lnTo>
                    <a:pt x="169015" y="361255"/>
                  </a:lnTo>
                  <a:lnTo>
                    <a:pt x="152321" y="353114"/>
                  </a:lnTo>
                  <a:lnTo>
                    <a:pt x="135817" y="345351"/>
                  </a:lnTo>
                  <a:lnTo>
                    <a:pt x="119881" y="337525"/>
                  </a:lnTo>
                  <a:lnTo>
                    <a:pt x="77753" y="311018"/>
                  </a:lnTo>
                  <a:lnTo>
                    <a:pt x="45566" y="276842"/>
                  </a:lnTo>
                  <a:lnTo>
                    <a:pt x="26002" y="230107"/>
                  </a:lnTo>
                  <a:lnTo>
                    <a:pt x="22215" y="188832"/>
                  </a:lnTo>
                  <a:lnTo>
                    <a:pt x="24519" y="160621"/>
                  </a:lnTo>
                  <a:lnTo>
                    <a:pt x="39918" y="110636"/>
                  </a:lnTo>
                  <a:lnTo>
                    <a:pt x="69203" y="69329"/>
                  </a:lnTo>
                  <a:lnTo>
                    <a:pt x="109342" y="37267"/>
                  </a:lnTo>
                  <a:lnTo>
                    <a:pt x="159295" y="14673"/>
                  </a:lnTo>
                  <a:lnTo>
                    <a:pt x="215844" y="2303"/>
                  </a:lnTo>
                  <a:lnTo>
                    <a:pt x="246391" y="0"/>
                  </a:lnTo>
                  <a:lnTo>
                    <a:pt x="286435" y="2713"/>
                  </a:lnTo>
                  <a:lnTo>
                    <a:pt x="324776" y="8835"/>
                  </a:lnTo>
                  <a:lnTo>
                    <a:pt x="396346" y="31303"/>
                  </a:lnTo>
                  <a:lnTo>
                    <a:pt x="455797" y="70433"/>
                  </a:lnTo>
                  <a:lnTo>
                    <a:pt x="497830" y="129254"/>
                  </a:lnTo>
                  <a:lnTo>
                    <a:pt x="507423" y="160810"/>
                  </a:lnTo>
                  <a:lnTo>
                    <a:pt x="506540" y="176777"/>
                  </a:lnTo>
                  <a:lnTo>
                    <a:pt x="482684" y="219126"/>
                  </a:lnTo>
                  <a:lnTo>
                    <a:pt x="436832" y="236640"/>
                  </a:lnTo>
                  <a:lnTo>
                    <a:pt x="394326" y="232758"/>
                  </a:lnTo>
                  <a:lnTo>
                    <a:pt x="353808" y="214108"/>
                  </a:lnTo>
                  <a:lnTo>
                    <a:pt x="328120" y="197636"/>
                  </a:lnTo>
                  <a:lnTo>
                    <a:pt x="315814" y="189715"/>
                  </a:lnTo>
                  <a:lnTo>
                    <a:pt x="281165" y="169267"/>
                  </a:lnTo>
                  <a:lnTo>
                    <a:pt x="249924" y="162072"/>
                  </a:lnTo>
                  <a:lnTo>
                    <a:pt x="240363" y="163934"/>
                  </a:lnTo>
                  <a:lnTo>
                    <a:pt x="212089" y="196658"/>
                  </a:lnTo>
                  <a:lnTo>
                    <a:pt x="211174" y="203979"/>
                  </a:lnTo>
                  <a:lnTo>
                    <a:pt x="212341" y="210795"/>
                  </a:lnTo>
                  <a:lnTo>
                    <a:pt x="240332" y="238817"/>
                  </a:lnTo>
                  <a:lnTo>
                    <a:pt x="281796" y="258161"/>
                  </a:lnTo>
                  <a:lnTo>
                    <a:pt x="289054" y="261159"/>
                  </a:lnTo>
                  <a:lnTo>
                    <a:pt x="295428" y="263967"/>
                  </a:lnTo>
                  <a:lnTo>
                    <a:pt x="300919" y="266586"/>
                  </a:lnTo>
                  <a:lnTo>
                    <a:pt x="326354" y="277158"/>
                  </a:lnTo>
                  <a:lnTo>
                    <a:pt x="375329" y="301140"/>
                  </a:lnTo>
                  <a:lnTo>
                    <a:pt x="420959" y="329099"/>
                  </a:lnTo>
                  <a:lnTo>
                    <a:pt x="458322" y="362170"/>
                  </a:lnTo>
                  <a:lnTo>
                    <a:pt x="485839" y="400826"/>
                  </a:lnTo>
                  <a:lnTo>
                    <a:pt x="498966" y="446772"/>
                  </a:lnTo>
                  <a:lnTo>
                    <a:pt x="499849" y="472585"/>
                  </a:lnTo>
                  <a:lnTo>
                    <a:pt x="497546" y="501680"/>
                  </a:lnTo>
                  <a:lnTo>
                    <a:pt x="482147" y="552675"/>
                  </a:lnTo>
                  <a:lnTo>
                    <a:pt x="453146" y="594077"/>
                  </a:lnTo>
                  <a:lnTo>
                    <a:pt x="415279" y="625885"/>
                  </a:lnTo>
                  <a:lnTo>
                    <a:pt x="369996" y="648227"/>
                  </a:lnTo>
                  <a:lnTo>
                    <a:pt x="321274" y="661859"/>
                  </a:lnTo>
                  <a:lnTo>
                    <a:pt x="295871" y="665457"/>
                  </a:lnTo>
                  <a:close/>
                </a:path>
              </a:pathLst>
            </a:custGeom>
            <a:ln w="34254">
              <a:solidFill>
                <a:srgbClr val="2429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object 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4155" y="2331085"/>
            <a:ext cx="2998470" cy="3072130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4050030" y="1600835"/>
            <a:ext cx="14191615" cy="6504305"/>
            <a:chOff x="6186324" y="1601148"/>
            <a:chExt cx="12055475" cy="6504305"/>
          </a:xfrm>
        </p:grpSpPr>
        <p:sp>
          <p:nvSpPr>
            <p:cNvPr id="28" name="object 28"/>
            <p:cNvSpPr/>
            <p:nvPr/>
          </p:nvSpPr>
          <p:spPr>
            <a:xfrm>
              <a:off x="6233938" y="1648773"/>
              <a:ext cx="11960860" cy="6409055"/>
            </a:xfrm>
            <a:custGeom>
              <a:avLst/>
              <a:gdLst/>
              <a:ahLst/>
              <a:cxnLst/>
              <a:rect l="l" t="t" r="r" b="b"/>
              <a:pathLst>
                <a:path w="11960860" h="6409055">
                  <a:moveTo>
                    <a:pt x="10539838" y="6408922"/>
                  </a:moveTo>
                  <a:lnTo>
                    <a:pt x="238124" y="6408922"/>
                  </a:lnTo>
                  <a:lnTo>
                    <a:pt x="191452" y="6404304"/>
                  </a:lnTo>
                  <a:lnTo>
                    <a:pt x="146998" y="6390795"/>
                  </a:lnTo>
                  <a:lnTo>
                    <a:pt x="106013" y="6368914"/>
                  </a:lnTo>
                  <a:lnTo>
                    <a:pt x="69745" y="6339176"/>
                  </a:lnTo>
                  <a:lnTo>
                    <a:pt x="40007" y="6302908"/>
                  </a:lnTo>
                  <a:lnTo>
                    <a:pt x="18126" y="6261923"/>
                  </a:lnTo>
                  <a:lnTo>
                    <a:pt x="4617" y="6217469"/>
                  </a:lnTo>
                  <a:lnTo>
                    <a:pt x="0" y="6170797"/>
                  </a:lnTo>
                  <a:lnTo>
                    <a:pt x="0" y="238124"/>
                  </a:lnTo>
                  <a:lnTo>
                    <a:pt x="4617" y="191452"/>
                  </a:lnTo>
                  <a:lnTo>
                    <a:pt x="18126" y="146998"/>
                  </a:lnTo>
                  <a:lnTo>
                    <a:pt x="40007" y="106013"/>
                  </a:lnTo>
                  <a:lnTo>
                    <a:pt x="69745" y="69745"/>
                  </a:lnTo>
                  <a:lnTo>
                    <a:pt x="106013" y="40007"/>
                  </a:lnTo>
                  <a:lnTo>
                    <a:pt x="146998" y="18126"/>
                  </a:lnTo>
                  <a:lnTo>
                    <a:pt x="191452" y="4617"/>
                  </a:lnTo>
                  <a:lnTo>
                    <a:pt x="238124" y="0"/>
                  </a:lnTo>
                  <a:lnTo>
                    <a:pt x="10539838" y="0"/>
                  </a:lnTo>
                  <a:lnTo>
                    <a:pt x="10587009" y="3216"/>
                  </a:lnTo>
                  <a:lnTo>
                    <a:pt x="10632565" y="12631"/>
                  </a:lnTo>
                  <a:lnTo>
                    <a:pt x="10675994" y="27890"/>
                  </a:lnTo>
                  <a:lnTo>
                    <a:pt x="10716780" y="48641"/>
                  </a:lnTo>
                  <a:lnTo>
                    <a:pt x="10754411" y="74528"/>
                  </a:lnTo>
                  <a:lnTo>
                    <a:pt x="10788372" y="105200"/>
                  </a:lnTo>
                  <a:lnTo>
                    <a:pt x="10818150" y="140302"/>
                  </a:lnTo>
                  <a:lnTo>
                    <a:pt x="10843231" y="179482"/>
                  </a:lnTo>
                  <a:lnTo>
                    <a:pt x="10863100" y="222384"/>
                  </a:lnTo>
                  <a:lnTo>
                    <a:pt x="11919625" y="2982076"/>
                  </a:lnTo>
                  <a:lnTo>
                    <a:pt x="11935868" y="3030327"/>
                  </a:lnTo>
                  <a:lnTo>
                    <a:pt x="11948049" y="3079454"/>
                  </a:lnTo>
                  <a:lnTo>
                    <a:pt x="11956170" y="3129206"/>
                  </a:lnTo>
                  <a:lnTo>
                    <a:pt x="11960231" y="3179334"/>
                  </a:lnTo>
                  <a:lnTo>
                    <a:pt x="11960231" y="3229587"/>
                  </a:lnTo>
                  <a:lnTo>
                    <a:pt x="11956170" y="3279715"/>
                  </a:lnTo>
                  <a:lnTo>
                    <a:pt x="11948049" y="3329468"/>
                  </a:lnTo>
                  <a:lnTo>
                    <a:pt x="11935868" y="3378595"/>
                  </a:lnTo>
                  <a:lnTo>
                    <a:pt x="11919625" y="3426846"/>
                  </a:lnTo>
                  <a:lnTo>
                    <a:pt x="10863100" y="6186536"/>
                  </a:lnTo>
                  <a:lnTo>
                    <a:pt x="10843231" y="6229439"/>
                  </a:lnTo>
                  <a:lnTo>
                    <a:pt x="10818150" y="6268619"/>
                  </a:lnTo>
                  <a:lnTo>
                    <a:pt x="10788372" y="6303721"/>
                  </a:lnTo>
                  <a:lnTo>
                    <a:pt x="10754411" y="6334393"/>
                  </a:lnTo>
                  <a:lnTo>
                    <a:pt x="10716780" y="6360280"/>
                  </a:lnTo>
                  <a:lnTo>
                    <a:pt x="10675994" y="6381031"/>
                  </a:lnTo>
                  <a:lnTo>
                    <a:pt x="10632565" y="6396290"/>
                  </a:lnTo>
                  <a:lnTo>
                    <a:pt x="10587009" y="6405705"/>
                  </a:lnTo>
                  <a:lnTo>
                    <a:pt x="10539838" y="6408922"/>
                  </a:lnTo>
                  <a:close/>
                </a:path>
              </a:pathLst>
            </a:custGeom>
            <a:solidFill>
              <a:srgbClr val="B9FE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33949" y="1648773"/>
              <a:ext cx="11960225" cy="6409055"/>
            </a:xfrm>
            <a:custGeom>
              <a:avLst/>
              <a:gdLst/>
              <a:ahLst/>
              <a:cxnLst/>
              <a:rect l="l" t="t" r="r" b="b"/>
              <a:pathLst>
                <a:path w="11960225" h="6409055">
                  <a:moveTo>
                    <a:pt x="10539694" y="0"/>
                  </a:moveTo>
                  <a:lnTo>
                    <a:pt x="238121" y="0"/>
                  </a:lnTo>
                  <a:lnTo>
                    <a:pt x="191449" y="4617"/>
                  </a:lnTo>
                  <a:lnTo>
                    <a:pt x="146996" y="18125"/>
                  </a:lnTo>
                  <a:lnTo>
                    <a:pt x="106011" y="40007"/>
                  </a:lnTo>
                  <a:lnTo>
                    <a:pt x="69744" y="69744"/>
                  </a:lnTo>
                  <a:lnTo>
                    <a:pt x="40007" y="106011"/>
                  </a:lnTo>
                  <a:lnTo>
                    <a:pt x="18125" y="146996"/>
                  </a:lnTo>
                  <a:lnTo>
                    <a:pt x="4617" y="191449"/>
                  </a:lnTo>
                  <a:lnTo>
                    <a:pt x="0" y="238121"/>
                  </a:lnTo>
                  <a:lnTo>
                    <a:pt x="0" y="6170713"/>
                  </a:lnTo>
                  <a:lnTo>
                    <a:pt x="4617" y="6217386"/>
                  </a:lnTo>
                  <a:lnTo>
                    <a:pt x="18125" y="6261839"/>
                  </a:lnTo>
                  <a:lnTo>
                    <a:pt x="40007" y="6302824"/>
                  </a:lnTo>
                  <a:lnTo>
                    <a:pt x="69744" y="6339091"/>
                  </a:lnTo>
                  <a:lnTo>
                    <a:pt x="106011" y="6368828"/>
                  </a:lnTo>
                  <a:lnTo>
                    <a:pt x="146996" y="6390709"/>
                  </a:lnTo>
                  <a:lnTo>
                    <a:pt x="191449" y="6404217"/>
                  </a:lnTo>
                  <a:lnTo>
                    <a:pt x="238121" y="6408835"/>
                  </a:lnTo>
                  <a:lnTo>
                    <a:pt x="10539694" y="6408835"/>
                  </a:lnTo>
                  <a:lnTo>
                    <a:pt x="10586865" y="6405618"/>
                  </a:lnTo>
                  <a:lnTo>
                    <a:pt x="10632421" y="6396203"/>
                  </a:lnTo>
                  <a:lnTo>
                    <a:pt x="10675849" y="6380944"/>
                  </a:lnTo>
                  <a:lnTo>
                    <a:pt x="10716635" y="6360194"/>
                  </a:lnTo>
                  <a:lnTo>
                    <a:pt x="10754266" y="6334307"/>
                  </a:lnTo>
                  <a:lnTo>
                    <a:pt x="10788227" y="6303636"/>
                  </a:lnTo>
                  <a:lnTo>
                    <a:pt x="10818004" y="6268534"/>
                  </a:lnTo>
                  <a:lnTo>
                    <a:pt x="10843084" y="6229355"/>
                  </a:lnTo>
                  <a:lnTo>
                    <a:pt x="10862954" y="6186453"/>
                  </a:lnTo>
                  <a:lnTo>
                    <a:pt x="11919465" y="3426799"/>
                  </a:lnTo>
                  <a:lnTo>
                    <a:pt x="11935707" y="3378549"/>
                  </a:lnTo>
                  <a:lnTo>
                    <a:pt x="11947889" y="3329422"/>
                  </a:lnTo>
                  <a:lnTo>
                    <a:pt x="11956010" y="3279671"/>
                  </a:lnTo>
                  <a:lnTo>
                    <a:pt x="11960070" y="3229544"/>
                  </a:lnTo>
                  <a:lnTo>
                    <a:pt x="11960070" y="3179291"/>
                  </a:lnTo>
                  <a:lnTo>
                    <a:pt x="11956010" y="3129164"/>
                  </a:lnTo>
                  <a:lnTo>
                    <a:pt x="11947889" y="3079412"/>
                  </a:lnTo>
                  <a:lnTo>
                    <a:pt x="11935707" y="3030286"/>
                  </a:lnTo>
                  <a:lnTo>
                    <a:pt x="11919465" y="2982035"/>
                  </a:lnTo>
                  <a:lnTo>
                    <a:pt x="10862954" y="222381"/>
                  </a:lnTo>
                  <a:lnTo>
                    <a:pt x="10843084" y="179479"/>
                  </a:lnTo>
                  <a:lnTo>
                    <a:pt x="10818004" y="140301"/>
                  </a:lnTo>
                  <a:lnTo>
                    <a:pt x="10788227" y="105199"/>
                  </a:lnTo>
                  <a:lnTo>
                    <a:pt x="10754266" y="74527"/>
                  </a:lnTo>
                  <a:lnTo>
                    <a:pt x="10716635" y="48640"/>
                  </a:lnTo>
                  <a:lnTo>
                    <a:pt x="10675849" y="27890"/>
                  </a:lnTo>
                  <a:lnTo>
                    <a:pt x="10632421" y="12631"/>
                  </a:lnTo>
                  <a:lnTo>
                    <a:pt x="10586865" y="3216"/>
                  </a:lnTo>
                  <a:lnTo>
                    <a:pt x="10539694" y="0"/>
                  </a:lnTo>
                </a:path>
              </a:pathLst>
            </a:custGeom>
            <a:ln w="95249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1409700" y="272415"/>
            <a:ext cx="16065500" cy="1240155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680" dirty="0"/>
              <a:t>Actividades</a:t>
            </a:r>
            <a:r>
              <a:rPr spc="994" dirty="0"/>
              <a:t> </a:t>
            </a:r>
            <a:r>
              <a:rPr spc="730" dirty="0"/>
              <a:t>complementarias</a:t>
            </a:r>
            <a:endParaRPr sz="270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body" idx="1"/>
          </p:nvPr>
        </p:nvSpPr>
        <p:spPr>
          <a:xfrm>
            <a:off x="5071110" y="1797050"/>
            <a:ext cx="11991975" cy="5905500"/>
          </a:xfrm>
          <a:prstGeom prst="rect">
            <a:avLst/>
          </a:prstGeom>
        </p:spPr>
        <p:txBody>
          <a:bodyPr vert="horz" wrap="square" lIns="0" tIns="77470" rIns="0" bIns="0" rtlCol="0">
            <a:noAutofit/>
          </a:bodyPr>
          <a:lstStyle/>
          <a:p>
            <a:pPr marR="574675" algn="l">
              <a:lnSpc>
                <a:spcPct val="100000"/>
              </a:lnSpc>
              <a:spcBef>
                <a:spcPts val="610"/>
              </a:spcBef>
            </a:pPr>
            <a:r>
              <a:rPr sz="3200" spc="-24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PRIMER</a:t>
            </a:r>
            <a:r>
              <a:rPr sz="3200" spc="-235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3200" spc="-305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TRIMESTRE</a:t>
            </a:r>
          </a:p>
          <a:p>
            <a:pPr marR="574675" algn="l">
              <a:lnSpc>
                <a:spcPct val="100000"/>
              </a:lnSpc>
              <a:spcBef>
                <a:spcPts val="610"/>
              </a:spcBef>
            </a:pPr>
            <a:r>
              <a:rPr sz="3200" u="none" spc="-8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VENTANA</a:t>
            </a:r>
            <a:r>
              <a:rPr sz="3200" u="none" spc="-24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3200" u="none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CINÉFILA </a:t>
            </a:r>
          </a:p>
          <a:p>
            <a:pPr marR="574675" algn="l">
              <a:lnSpc>
                <a:spcPct val="100000"/>
              </a:lnSpc>
              <a:spcBef>
                <a:spcPts val="610"/>
              </a:spcBef>
            </a:pPr>
            <a:r>
              <a:rPr sz="3200" u="none" spc="-9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TALLER</a:t>
            </a:r>
            <a:r>
              <a:rPr sz="3200" u="none" spc="-26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es-ES" sz="3200" u="none" spc="-7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MEDIAMBIENTAL</a:t>
            </a:r>
          </a:p>
          <a:p>
            <a:pPr marR="574675" algn="l">
              <a:lnSpc>
                <a:spcPct val="100000"/>
              </a:lnSpc>
              <a:spcBef>
                <a:spcPts val="610"/>
              </a:spcBef>
            </a:pPr>
            <a:r>
              <a:rPr lang="es-ES" sz="3200" u="none" spc="-7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SALIDA AL MEDIO NATURAL: FUENTE EL SOL</a:t>
            </a:r>
          </a:p>
          <a:p>
            <a:pPr marR="574675" algn="l">
              <a:lnSpc>
                <a:spcPct val="100000"/>
              </a:lnSpc>
              <a:spcBef>
                <a:spcPts val="610"/>
              </a:spcBef>
            </a:pPr>
            <a:endParaRPr lang="es-ES" sz="3200" u="none" spc="-75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574675" algn="l">
              <a:lnSpc>
                <a:spcPct val="100000"/>
              </a:lnSpc>
              <a:spcBef>
                <a:spcPts val="610"/>
              </a:spcBef>
            </a:pPr>
            <a:r>
              <a:rPr sz="3200" spc="-225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SEGUNDO</a:t>
            </a:r>
            <a:r>
              <a:rPr sz="3200" spc="-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3200" spc="-305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TRIMESTRE</a:t>
            </a:r>
          </a:p>
          <a:p>
            <a:pPr marL="12065" marR="5080" algn="l">
              <a:lnSpc>
                <a:spcPct val="116000"/>
              </a:lnSpc>
            </a:pPr>
            <a:r>
              <a:rPr lang="es-ES" sz="3200" u="none" spc="-7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VISITA BIBLIOTECA MUNICIPAL</a:t>
            </a:r>
            <a:endParaRPr lang="es-ES" sz="3200" u="none" spc="-3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574675" algn="l">
              <a:lnSpc>
                <a:spcPct val="100000"/>
              </a:lnSpc>
              <a:spcBef>
                <a:spcPts val="510"/>
              </a:spcBef>
            </a:pPr>
            <a:endParaRPr sz="3200" spc="-31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cs typeface="Comic Sans MS" panose="030F0702030302020204" pitchFamily="66" charset="0"/>
            </a:endParaRPr>
          </a:p>
          <a:p>
            <a:pPr marR="574675" algn="l">
              <a:lnSpc>
                <a:spcPct val="100000"/>
              </a:lnSpc>
              <a:spcBef>
                <a:spcPts val="510"/>
              </a:spcBef>
            </a:pPr>
            <a:r>
              <a:rPr sz="3200" spc="-31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TERCER</a:t>
            </a:r>
            <a:r>
              <a:rPr sz="3200" spc="-265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3200" spc="-305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TRIMESTRE</a:t>
            </a:r>
          </a:p>
          <a:p>
            <a:pPr marR="574675" algn="l">
              <a:lnSpc>
                <a:spcPct val="100000"/>
              </a:lnSpc>
              <a:spcBef>
                <a:spcPts val="510"/>
              </a:spcBef>
            </a:pPr>
            <a:r>
              <a:rPr sz="3200" u="none" spc="-13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SALIDA</a:t>
            </a:r>
            <a:r>
              <a:rPr sz="3200" u="none" spc="-26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3200" u="none" spc="-6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A</a:t>
            </a:r>
            <a:r>
              <a:rPr sz="3200" u="none" spc="-265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sz="3200" u="none" spc="-1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cs typeface="Comic Sans MS" panose="030F0702030302020204" pitchFamily="66" charset="0"/>
              </a:rPr>
              <a:t>PINOCIO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016000" y="9088997"/>
            <a:ext cx="2790190" cy="470641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3</a:t>
            </a:r>
            <a:r>
              <a:rPr sz="2650" spc="-17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º</a:t>
            </a:r>
            <a:r>
              <a:rPr sz="2650" spc="-140" dirty="0">
                <a:solidFill>
                  <a:srgbClr val="212121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85" dirty="0" err="1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primaria</a:t>
            </a:r>
            <a:r>
              <a:rPr sz="2650" spc="-1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endParaRPr sz="2650" dirty="0">
              <a:latin typeface="Lucida Sans Unicode" panose="020B0602030504020204"/>
              <a:cs typeface="Lucida Sans Unicode" panose="020B060203050402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69630" y="8810474"/>
            <a:ext cx="1218503" cy="12185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75184" y="8810474"/>
            <a:ext cx="1218503" cy="12185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84259" y="8808453"/>
            <a:ext cx="1218503" cy="12185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393335" y="8810474"/>
            <a:ext cx="1218503" cy="12185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802411" y="8810474"/>
            <a:ext cx="1218503" cy="12185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211487" y="8808453"/>
            <a:ext cx="1218503" cy="1218503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5160510" y="9297739"/>
            <a:ext cx="2802255" cy="62992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2650" spc="-3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CEIP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70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MIGUEL</a:t>
            </a:r>
            <a:r>
              <a:rPr sz="2650" spc="-1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 </a:t>
            </a:r>
            <a:r>
              <a:rPr sz="2650" spc="-265" dirty="0">
                <a:solidFill>
                  <a:srgbClr val="212121"/>
                </a:solidFill>
                <a:latin typeface="Lucida Sans Unicode" panose="020B0602030504020204"/>
                <a:cs typeface="Lucida Sans Unicode" panose="020B0602030504020204"/>
              </a:rPr>
              <a:t>DELIBES</a:t>
            </a:r>
            <a:endParaRPr sz="2650">
              <a:latin typeface="Lucida Sans Unicode" panose="020B0602030504020204"/>
              <a:cs typeface="Lucida Sans Unicode" panose="020B0602030504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64705" y="487684"/>
            <a:ext cx="17736820" cy="4142104"/>
          </a:xfrm>
          <a:prstGeom prst="rect">
            <a:avLst/>
          </a:prstGeom>
        </p:spPr>
        <p:txBody>
          <a:bodyPr vert="horz" wrap="square" lIns="0" tIns="280670" rIns="0" bIns="0" rtlCol="0">
            <a:spAutoFit/>
          </a:bodyPr>
          <a:lstStyle/>
          <a:p>
            <a:pPr marL="12700" marR="5080" indent="3196590">
              <a:lnSpc>
                <a:spcPts val="15200"/>
              </a:lnSpc>
              <a:spcBef>
                <a:spcPts val="2210"/>
              </a:spcBef>
            </a:pPr>
            <a:r>
              <a:rPr sz="14350" spc="1145" dirty="0"/>
              <a:t>Gracias</a:t>
            </a:r>
            <a:r>
              <a:rPr sz="14350" spc="1780" dirty="0"/>
              <a:t> </a:t>
            </a:r>
            <a:r>
              <a:rPr sz="14350" spc="1575" dirty="0"/>
              <a:t>por </a:t>
            </a:r>
            <a:r>
              <a:rPr sz="14350" spc="1600" dirty="0"/>
              <a:t>vuestra</a:t>
            </a:r>
            <a:r>
              <a:rPr sz="14350" spc="1785" dirty="0"/>
              <a:t> </a:t>
            </a:r>
            <a:r>
              <a:rPr sz="14350" spc="1065" dirty="0"/>
              <a:t>asistencia</a:t>
            </a:r>
            <a:endParaRPr sz="14350"/>
          </a:p>
        </p:txBody>
      </p:sp>
      <p:sp>
        <p:nvSpPr>
          <p:cNvPr id="3" name="object 3"/>
          <p:cNvSpPr/>
          <p:nvPr/>
        </p:nvSpPr>
        <p:spPr>
          <a:xfrm>
            <a:off x="532226" y="3205412"/>
            <a:ext cx="1006475" cy="1073785"/>
          </a:xfrm>
          <a:custGeom>
            <a:avLst/>
            <a:gdLst/>
            <a:ahLst/>
            <a:cxnLst/>
            <a:rect l="l" t="t" r="r" b="b"/>
            <a:pathLst>
              <a:path w="1006475" h="1073785">
                <a:moveTo>
                  <a:pt x="526971" y="1073403"/>
                </a:moveTo>
                <a:lnTo>
                  <a:pt x="455804" y="1058947"/>
                </a:lnTo>
                <a:lnTo>
                  <a:pt x="420220" y="1040877"/>
                </a:lnTo>
                <a:lnTo>
                  <a:pt x="384637" y="1015579"/>
                </a:lnTo>
                <a:lnTo>
                  <a:pt x="349553" y="984332"/>
                </a:lnTo>
                <a:lnTo>
                  <a:pt x="315471" y="948415"/>
                </a:lnTo>
                <a:lnTo>
                  <a:pt x="282389" y="907828"/>
                </a:lnTo>
                <a:lnTo>
                  <a:pt x="250308" y="862570"/>
                </a:lnTo>
                <a:lnTo>
                  <a:pt x="225506" y="823783"/>
                </a:lnTo>
                <a:lnTo>
                  <a:pt x="201630" y="783574"/>
                </a:lnTo>
                <a:lnTo>
                  <a:pt x="178678" y="741941"/>
                </a:lnTo>
                <a:lnTo>
                  <a:pt x="156652" y="698885"/>
                </a:lnTo>
                <a:lnTo>
                  <a:pt x="135551" y="654405"/>
                </a:lnTo>
                <a:lnTo>
                  <a:pt x="115624" y="609250"/>
                </a:lnTo>
                <a:lnTo>
                  <a:pt x="97121" y="564165"/>
                </a:lnTo>
                <a:lnTo>
                  <a:pt x="80040" y="519152"/>
                </a:lnTo>
                <a:lnTo>
                  <a:pt x="64384" y="474210"/>
                </a:lnTo>
                <a:lnTo>
                  <a:pt x="50150" y="429339"/>
                </a:lnTo>
                <a:lnTo>
                  <a:pt x="34694" y="374740"/>
                </a:lnTo>
                <a:lnTo>
                  <a:pt x="22128" y="323032"/>
                </a:lnTo>
                <a:lnTo>
                  <a:pt x="12454" y="274216"/>
                </a:lnTo>
                <a:lnTo>
                  <a:pt x="5671" y="228291"/>
                </a:lnTo>
                <a:lnTo>
                  <a:pt x="778" y="172914"/>
                </a:lnTo>
                <a:lnTo>
                  <a:pt x="0" y="149062"/>
                </a:lnTo>
                <a:lnTo>
                  <a:pt x="333" y="127767"/>
                </a:lnTo>
                <a:lnTo>
                  <a:pt x="22017" y="77227"/>
                </a:lnTo>
                <a:lnTo>
                  <a:pt x="53597" y="54932"/>
                </a:lnTo>
                <a:lnTo>
                  <a:pt x="90071" y="36250"/>
                </a:lnTo>
                <a:lnTo>
                  <a:pt x="132104" y="19015"/>
                </a:lnTo>
                <a:lnTo>
                  <a:pt x="175694" y="6560"/>
                </a:lnTo>
                <a:lnTo>
                  <a:pt x="219506" y="0"/>
                </a:lnTo>
                <a:lnTo>
                  <a:pt x="240078" y="111"/>
                </a:lnTo>
                <a:lnTo>
                  <a:pt x="277886" y="7672"/>
                </a:lnTo>
                <a:lnTo>
                  <a:pt x="320252" y="44368"/>
                </a:lnTo>
                <a:lnTo>
                  <a:pt x="337933" y="89292"/>
                </a:lnTo>
                <a:lnTo>
                  <a:pt x="355336" y="144614"/>
                </a:lnTo>
                <a:lnTo>
                  <a:pt x="368235" y="187759"/>
                </a:lnTo>
                <a:lnTo>
                  <a:pt x="374851" y="210499"/>
                </a:lnTo>
                <a:lnTo>
                  <a:pt x="381523" y="233406"/>
                </a:lnTo>
                <a:lnTo>
                  <a:pt x="388195" y="255868"/>
                </a:lnTo>
                <a:lnTo>
                  <a:pt x="394867" y="277886"/>
                </a:lnTo>
                <a:lnTo>
                  <a:pt x="401539" y="299458"/>
                </a:lnTo>
                <a:lnTo>
                  <a:pt x="407822" y="319808"/>
                </a:lnTo>
                <a:lnTo>
                  <a:pt x="413326" y="338156"/>
                </a:lnTo>
                <a:lnTo>
                  <a:pt x="418052" y="354502"/>
                </a:lnTo>
                <a:lnTo>
                  <a:pt x="421999" y="368846"/>
                </a:lnTo>
                <a:lnTo>
                  <a:pt x="430117" y="395201"/>
                </a:lnTo>
                <a:lnTo>
                  <a:pt x="438457" y="422667"/>
                </a:lnTo>
                <a:lnTo>
                  <a:pt x="447019" y="451245"/>
                </a:lnTo>
                <a:lnTo>
                  <a:pt x="455804" y="480935"/>
                </a:lnTo>
                <a:lnTo>
                  <a:pt x="464811" y="510013"/>
                </a:lnTo>
                <a:lnTo>
                  <a:pt x="483492" y="561165"/>
                </a:lnTo>
                <a:lnTo>
                  <a:pt x="503175" y="601530"/>
                </a:lnTo>
                <a:lnTo>
                  <a:pt x="535867" y="625049"/>
                </a:lnTo>
                <a:lnTo>
                  <a:pt x="552436" y="620823"/>
                </a:lnTo>
                <a:lnTo>
                  <a:pt x="578234" y="587019"/>
                </a:lnTo>
                <a:lnTo>
                  <a:pt x="599640" y="508790"/>
                </a:lnTo>
                <a:lnTo>
                  <a:pt x="611260" y="460697"/>
                </a:lnTo>
                <a:lnTo>
                  <a:pt x="622324" y="413159"/>
                </a:lnTo>
                <a:lnTo>
                  <a:pt x="632833" y="366178"/>
                </a:lnTo>
                <a:lnTo>
                  <a:pt x="643174" y="320642"/>
                </a:lnTo>
                <a:lnTo>
                  <a:pt x="653738" y="277441"/>
                </a:lnTo>
                <a:lnTo>
                  <a:pt x="664524" y="236575"/>
                </a:lnTo>
                <a:lnTo>
                  <a:pt x="675533" y="198045"/>
                </a:lnTo>
                <a:lnTo>
                  <a:pt x="699774" y="130881"/>
                </a:lnTo>
                <a:lnTo>
                  <a:pt x="728019" y="78840"/>
                </a:lnTo>
                <a:lnTo>
                  <a:pt x="761379" y="45480"/>
                </a:lnTo>
                <a:lnTo>
                  <a:pt x="800965" y="34360"/>
                </a:lnTo>
                <a:lnTo>
                  <a:pt x="829710" y="35139"/>
                </a:lnTo>
                <a:lnTo>
                  <a:pt x="883531" y="41366"/>
                </a:lnTo>
                <a:lnTo>
                  <a:pt x="931680" y="54821"/>
                </a:lnTo>
                <a:lnTo>
                  <a:pt x="969487" y="81508"/>
                </a:lnTo>
                <a:lnTo>
                  <a:pt x="995564" y="123319"/>
                </a:lnTo>
                <a:lnTo>
                  <a:pt x="1006239" y="185591"/>
                </a:lnTo>
                <a:lnTo>
                  <a:pt x="1005571" y="224733"/>
                </a:lnTo>
                <a:lnTo>
                  <a:pt x="993900" y="300739"/>
                </a:lnTo>
                <a:lnTo>
                  <a:pt x="982513" y="345575"/>
                </a:lnTo>
                <a:lnTo>
                  <a:pt x="967426" y="394965"/>
                </a:lnTo>
                <a:lnTo>
                  <a:pt x="948638" y="448910"/>
                </a:lnTo>
                <a:lnTo>
                  <a:pt x="929520" y="501341"/>
                </a:lnTo>
                <a:lnTo>
                  <a:pt x="910803" y="551884"/>
                </a:lnTo>
                <a:lnTo>
                  <a:pt x="892484" y="600540"/>
                </a:lnTo>
                <a:lnTo>
                  <a:pt x="874565" y="647307"/>
                </a:lnTo>
                <a:lnTo>
                  <a:pt x="857046" y="692186"/>
                </a:lnTo>
                <a:lnTo>
                  <a:pt x="839926" y="735177"/>
                </a:lnTo>
                <a:lnTo>
                  <a:pt x="823205" y="776279"/>
                </a:lnTo>
                <a:lnTo>
                  <a:pt x="799613" y="830011"/>
                </a:lnTo>
                <a:lnTo>
                  <a:pt x="775096" y="878760"/>
                </a:lnTo>
                <a:lnTo>
                  <a:pt x="749654" y="922528"/>
                </a:lnTo>
                <a:lnTo>
                  <a:pt x="723286" y="961314"/>
                </a:lnTo>
                <a:lnTo>
                  <a:pt x="695994" y="995119"/>
                </a:lnTo>
                <a:lnTo>
                  <a:pt x="659409" y="1029368"/>
                </a:lnTo>
                <a:lnTo>
                  <a:pt x="619044" y="1053832"/>
                </a:lnTo>
                <a:lnTo>
                  <a:pt x="574898" y="1068510"/>
                </a:lnTo>
                <a:lnTo>
                  <a:pt x="526971" y="1073403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4512" y="3226651"/>
            <a:ext cx="978535" cy="1068705"/>
          </a:xfrm>
          <a:custGeom>
            <a:avLst/>
            <a:gdLst/>
            <a:ahLst/>
            <a:cxnLst/>
            <a:rect l="l" t="t" r="r" b="b"/>
            <a:pathLst>
              <a:path w="978535" h="1068704">
                <a:moveTo>
                  <a:pt x="396757" y="1050384"/>
                </a:moveTo>
                <a:lnTo>
                  <a:pt x="336710" y="1047049"/>
                </a:lnTo>
                <a:lnTo>
                  <a:pt x="273994" y="1037041"/>
                </a:lnTo>
                <a:lnTo>
                  <a:pt x="212167" y="1017025"/>
                </a:lnTo>
                <a:lnTo>
                  <a:pt x="154788" y="983665"/>
                </a:lnTo>
                <a:lnTo>
                  <a:pt x="105416" y="934515"/>
                </a:lnTo>
                <a:lnTo>
                  <a:pt x="67609" y="867129"/>
                </a:lnTo>
                <a:lnTo>
                  <a:pt x="52948" y="826563"/>
                </a:lnTo>
                <a:lnTo>
                  <a:pt x="40280" y="781728"/>
                </a:lnTo>
                <a:lnTo>
                  <a:pt x="29605" y="732622"/>
                </a:lnTo>
                <a:lnTo>
                  <a:pt x="20923" y="679247"/>
                </a:lnTo>
                <a:lnTo>
                  <a:pt x="14233" y="621601"/>
                </a:lnTo>
                <a:lnTo>
                  <a:pt x="9884" y="571092"/>
                </a:lnTo>
                <a:lnTo>
                  <a:pt x="6325" y="519200"/>
                </a:lnTo>
                <a:lnTo>
                  <a:pt x="3558" y="465923"/>
                </a:lnTo>
                <a:lnTo>
                  <a:pt x="1581" y="411263"/>
                </a:lnTo>
                <a:lnTo>
                  <a:pt x="395" y="355218"/>
                </a:lnTo>
                <a:lnTo>
                  <a:pt x="0" y="297790"/>
                </a:lnTo>
                <a:lnTo>
                  <a:pt x="389" y="248529"/>
                </a:lnTo>
                <a:lnTo>
                  <a:pt x="1556" y="205718"/>
                </a:lnTo>
                <a:lnTo>
                  <a:pt x="6227" y="139443"/>
                </a:lnTo>
                <a:lnTo>
                  <a:pt x="20683" y="90515"/>
                </a:lnTo>
                <a:lnTo>
                  <a:pt x="51596" y="50484"/>
                </a:lnTo>
                <a:lnTo>
                  <a:pt x="96131" y="26632"/>
                </a:lnTo>
                <a:lnTo>
                  <a:pt x="138887" y="16846"/>
                </a:lnTo>
                <a:lnTo>
                  <a:pt x="186925" y="11954"/>
                </a:lnTo>
                <a:lnTo>
                  <a:pt x="212612" y="11342"/>
                </a:lnTo>
                <a:lnTo>
                  <a:pt x="238354" y="12120"/>
                </a:lnTo>
                <a:lnTo>
                  <a:pt x="286837" y="18347"/>
                </a:lnTo>
                <a:lnTo>
                  <a:pt x="330371" y="30802"/>
                </a:lnTo>
                <a:lnTo>
                  <a:pt x="375407" y="61159"/>
                </a:lnTo>
                <a:lnTo>
                  <a:pt x="402762" y="99523"/>
                </a:lnTo>
                <a:lnTo>
                  <a:pt x="412548" y="143224"/>
                </a:lnTo>
                <a:lnTo>
                  <a:pt x="413660" y="181254"/>
                </a:lnTo>
                <a:lnTo>
                  <a:pt x="413270" y="204105"/>
                </a:lnTo>
                <a:lnTo>
                  <a:pt x="412992" y="230849"/>
                </a:lnTo>
                <a:lnTo>
                  <a:pt x="412826" y="261484"/>
                </a:lnTo>
                <a:lnTo>
                  <a:pt x="412770" y="296011"/>
                </a:lnTo>
                <a:lnTo>
                  <a:pt x="413048" y="326980"/>
                </a:lnTo>
                <a:lnTo>
                  <a:pt x="415272" y="387917"/>
                </a:lnTo>
                <a:lnTo>
                  <a:pt x="419609" y="448409"/>
                </a:lnTo>
                <a:lnTo>
                  <a:pt x="425391" y="513794"/>
                </a:lnTo>
                <a:lnTo>
                  <a:pt x="434064" y="582015"/>
                </a:lnTo>
                <a:lnTo>
                  <a:pt x="449632" y="635390"/>
                </a:lnTo>
                <a:lnTo>
                  <a:pt x="471538" y="670974"/>
                </a:lnTo>
                <a:lnTo>
                  <a:pt x="512404" y="690990"/>
                </a:lnTo>
                <a:lnTo>
                  <a:pt x="532754" y="689099"/>
                </a:lnTo>
                <a:lnTo>
                  <a:pt x="571117" y="660743"/>
                </a:lnTo>
                <a:lnTo>
                  <a:pt x="581570" y="621601"/>
                </a:lnTo>
                <a:lnTo>
                  <a:pt x="584461" y="564668"/>
                </a:lnTo>
                <a:lnTo>
                  <a:pt x="584072" y="529306"/>
                </a:lnTo>
                <a:lnTo>
                  <a:pt x="583794" y="489052"/>
                </a:lnTo>
                <a:lnTo>
                  <a:pt x="583627" y="443906"/>
                </a:lnTo>
                <a:lnTo>
                  <a:pt x="583572" y="393866"/>
                </a:lnTo>
                <a:lnTo>
                  <a:pt x="584016" y="334708"/>
                </a:lnTo>
                <a:lnTo>
                  <a:pt x="585351" y="283557"/>
                </a:lnTo>
                <a:lnTo>
                  <a:pt x="587575" y="240412"/>
                </a:lnTo>
                <a:lnTo>
                  <a:pt x="594691" y="175805"/>
                </a:lnTo>
                <a:lnTo>
                  <a:pt x="605366" y="126877"/>
                </a:lnTo>
                <a:lnTo>
                  <a:pt x="622158" y="86345"/>
                </a:lnTo>
                <a:lnTo>
                  <a:pt x="649735" y="51207"/>
                </a:lnTo>
                <a:lnTo>
                  <a:pt x="686319" y="25353"/>
                </a:lnTo>
                <a:lnTo>
                  <a:pt x="727240" y="8451"/>
                </a:lnTo>
                <a:lnTo>
                  <a:pt x="770719" y="500"/>
                </a:lnTo>
                <a:lnTo>
                  <a:pt x="791291" y="0"/>
                </a:lnTo>
                <a:lnTo>
                  <a:pt x="810751" y="1834"/>
                </a:lnTo>
                <a:lnTo>
                  <a:pt x="857010" y="15011"/>
                </a:lnTo>
                <a:lnTo>
                  <a:pt x="904158" y="33693"/>
                </a:lnTo>
                <a:lnTo>
                  <a:pt x="939408" y="54932"/>
                </a:lnTo>
                <a:lnTo>
                  <a:pt x="960758" y="88736"/>
                </a:lnTo>
                <a:lnTo>
                  <a:pt x="968487" y="130936"/>
                </a:lnTo>
                <a:lnTo>
                  <a:pt x="971600" y="183867"/>
                </a:lnTo>
                <a:lnTo>
                  <a:pt x="972656" y="254979"/>
                </a:lnTo>
                <a:lnTo>
                  <a:pt x="972768" y="299125"/>
                </a:lnTo>
                <a:lnTo>
                  <a:pt x="972656" y="349275"/>
                </a:lnTo>
                <a:lnTo>
                  <a:pt x="972323" y="405431"/>
                </a:lnTo>
                <a:lnTo>
                  <a:pt x="972100" y="446673"/>
                </a:lnTo>
                <a:lnTo>
                  <a:pt x="972026" y="491523"/>
                </a:lnTo>
                <a:lnTo>
                  <a:pt x="972100" y="539981"/>
                </a:lnTo>
                <a:lnTo>
                  <a:pt x="972323" y="592047"/>
                </a:lnTo>
                <a:lnTo>
                  <a:pt x="972694" y="647721"/>
                </a:lnTo>
                <a:lnTo>
                  <a:pt x="973213" y="707002"/>
                </a:lnTo>
                <a:lnTo>
                  <a:pt x="974158" y="746533"/>
                </a:lnTo>
                <a:lnTo>
                  <a:pt x="976382" y="817256"/>
                </a:lnTo>
                <a:lnTo>
                  <a:pt x="977661" y="848447"/>
                </a:lnTo>
                <a:lnTo>
                  <a:pt x="978328" y="877137"/>
                </a:lnTo>
                <a:lnTo>
                  <a:pt x="975659" y="927843"/>
                </a:lnTo>
                <a:lnTo>
                  <a:pt x="966930" y="970043"/>
                </a:lnTo>
                <a:lnTo>
                  <a:pt x="947804" y="1006072"/>
                </a:lnTo>
                <a:lnTo>
                  <a:pt x="918169" y="1034316"/>
                </a:lnTo>
                <a:lnTo>
                  <a:pt x="876358" y="1053442"/>
                </a:lnTo>
                <a:lnTo>
                  <a:pt x="822538" y="1064952"/>
                </a:lnTo>
                <a:lnTo>
                  <a:pt x="764715" y="1068510"/>
                </a:lnTo>
                <a:lnTo>
                  <a:pt x="734802" y="1067287"/>
                </a:lnTo>
                <a:lnTo>
                  <a:pt x="678313" y="1059281"/>
                </a:lnTo>
                <a:lnTo>
                  <a:pt x="629830" y="1044158"/>
                </a:lnTo>
                <a:lnTo>
                  <a:pt x="594691" y="1022140"/>
                </a:lnTo>
                <a:lnTo>
                  <a:pt x="578234" y="993451"/>
                </a:lnTo>
                <a:lnTo>
                  <a:pt x="562722" y="1004348"/>
                </a:lnTo>
                <a:lnTo>
                  <a:pt x="522190" y="1029034"/>
                </a:lnTo>
                <a:lnTo>
                  <a:pt x="484160" y="1043212"/>
                </a:lnTo>
                <a:lnTo>
                  <a:pt x="438346" y="1049273"/>
                </a:lnTo>
                <a:lnTo>
                  <a:pt x="418719" y="1050107"/>
                </a:lnTo>
                <a:lnTo>
                  <a:pt x="396757" y="1050384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27857" y="3122792"/>
            <a:ext cx="1108075" cy="1154430"/>
          </a:xfrm>
          <a:custGeom>
            <a:avLst/>
            <a:gdLst/>
            <a:ahLst/>
            <a:cxnLst/>
            <a:rect l="l" t="t" r="r" b="b"/>
            <a:pathLst>
              <a:path w="1108075" h="1154429">
                <a:moveTo>
                  <a:pt x="421808" y="1138232"/>
                </a:moveTo>
                <a:lnTo>
                  <a:pt x="366431" y="1123887"/>
                </a:lnTo>
                <a:lnTo>
                  <a:pt x="314168" y="1103983"/>
                </a:lnTo>
                <a:lnTo>
                  <a:pt x="265018" y="1078518"/>
                </a:lnTo>
                <a:lnTo>
                  <a:pt x="218981" y="1047494"/>
                </a:lnTo>
                <a:lnTo>
                  <a:pt x="176559" y="1011743"/>
                </a:lnTo>
                <a:lnTo>
                  <a:pt x="138251" y="972101"/>
                </a:lnTo>
                <a:lnTo>
                  <a:pt x="104057" y="928566"/>
                </a:lnTo>
                <a:lnTo>
                  <a:pt x="73978" y="881140"/>
                </a:lnTo>
                <a:lnTo>
                  <a:pt x="53233" y="840930"/>
                </a:lnTo>
                <a:lnTo>
                  <a:pt x="35832" y="799298"/>
                </a:lnTo>
                <a:lnTo>
                  <a:pt x="21777" y="756241"/>
                </a:lnTo>
                <a:lnTo>
                  <a:pt x="11066" y="711762"/>
                </a:lnTo>
                <a:lnTo>
                  <a:pt x="3700" y="665859"/>
                </a:lnTo>
                <a:lnTo>
                  <a:pt x="0" y="619208"/>
                </a:lnTo>
                <a:lnTo>
                  <a:pt x="284" y="572487"/>
                </a:lnTo>
                <a:lnTo>
                  <a:pt x="4554" y="525695"/>
                </a:lnTo>
                <a:lnTo>
                  <a:pt x="12810" y="478831"/>
                </a:lnTo>
                <a:lnTo>
                  <a:pt x="25050" y="431896"/>
                </a:lnTo>
                <a:lnTo>
                  <a:pt x="41632" y="384178"/>
                </a:lnTo>
                <a:lnTo>
                  <a:pt x="61488" y="339236"/>
                </a:lnTo>
                <a:lnTo>
                  <a:pt x="84617" y="297070"/>
                </a:lnTo>
                <a:lnTo>
                  <a:pt x="111021" y="257679"/>
                </a:lnTo>
                <a:lnTo>
                  <a:pt x="140697" y="221063"/>
                </a:lnTo>
                <a:lnTo>
                  <a:pt x="172972" y="187223"/>
                </a:lnTo>
                <a:lnTo>
                  <a:pt x="207168" y="156158"/>
                </a:lnTo>
                <a:lnTo>
                  <a:pt x="243285" y="127869"/>
                </a:lnTo>
                <a:lnTo>
                  <a:pt x="281324" y="102356"/>
                </a:lnTo>
                <a:lnTo>
                  <a:pt x="321284" y="79618"/>
                </a:lnTo>
                <a:lnTo>
                  <a:pt x="372992" y="55154"/>
                </a:lnTo>
                <a:lnTo>
                  <a:pt x="425811" y="35138"/>
                </a:lnTo>
                <a:lnTo>
                  <a:pt x="479743" y="19571"/>
                </a:lnTo>
                <a:lnTo>
                  <a:pt x="534786" y="8451"/>
                </a:lnTo>
                <a:lnTo>
                  <a:pt x="589997" y="1890"/>
                </a:lnTo>
                <a:lnTo>
                  <a:pt x="644428" y="0"/>
                </a:lnTo>
                <a:lnTo>
                  <a:pt x="698082" y="2779"/>
                </a:lnTo>
                <a:lnTo>
                  <a:pt x="750957" y="10230"/>
                </a:lnTo>
                <a:lnTo>
                  <a:pt x="802053" y="22406"/>
                </a:lnTo>
                <a:lnTo>
                  <a:pt x="850369" y="39364"/>
                </a:lnTo>
                <a:lnTo>
                  <a:pt x="895905" y="61103"/>
                </a:lnTo>
                <a:lnTo>
                  <a:pt x="938661" y="87624"/>
                </a:lnTo>
                <a:lnTo>
                  <a:pt x="977747" y="118982"/>
                </a:lnTo>
                <a:lnTo>
                  <a:pt x="1012274" y="155233"/>
                </a:lnTo>
                <a:lnTo>
                  <a:pt x="1042243" y="196377"/>
                </a:lnTo>
                <a:lnTo>
                  <a:pt x="1067652" y="242413"/>
                </a:lnTo>
                <a:lnTo>
                  <a:pt x="1084020" y="282801"/>
                </a:lnTo>
                <a:lnTo>
                  <a:pt x="1096118" y="326391"/>
                </a:lnTo>
                <a:lnTo>
                  <a:pt x="1103947" y="373183"/>
                </a:lnTo>
                <a:lnTo>
                  <a:pt x="1107505" y="423178"/>
                </a:lnTo>
                <a:lnTo>
                  <a:pt x="1106793" y="476376"/>
                </a:lnTo>
                <a:lnTo>
                  <a:pt x="1092338" y="531308"/>
                </a:lnTo>
                <a:lnTo>
                  <a:pt x="1056087" y="578679"/>
                </a:lnTo>
                <a:lnTo>
                  <a:pt x="1002044" y="618933"/>
                </a:lnTo>
                <a:lnTo>
                  <a:pt x="934213" y="652515"/>
                </a:lnTo>
                <a:lnTo>
                  <a:pt x="895960" y="666748"/>
                </a:lnTo>
                <a:lnTo>
                  <a:pt x="855929" y="679203"/>
                </a:lnTo>
                <a:lnTo>
                  <a:pt x="814118" y="689878"/>
                </a:lnTo>
                <a:lnTo>
                  <a:pt x="770528" y="698774"/>
                </a:lnTo>
                <a:lnTo>
                  <a:pt x="725993" y="706057"/>
                </a:lnTo>
                <a:lnTo>
                  <a:pt x="681346" y="711895"/>
                </a:lnTo>
                <a:lnTo>
                  <a:pt x="636589" y="716287"/>
                </a:lnTo>
                <a:lnTo>
                  <a:pt x="591720" y="719234"/>
                </a:lnTo>
                <a:lnTo>
                  <a:pt x="547852" y="720847"/>
                </a:lnTo>
                <a:lnTo>
                  <a:pt x="506097" y="721236"/>
                </a:lnTo>
                <a:lnTo>
                  <a:pt x="466455" y="720402"/>
                </a:lnTo>
                <a:lnTo>
                  <a:pt x="428925" y="718345"/>
                </a:lnTo>
                <a:lnTo>
                  <a:pt x="447273" y="762268"/>
                </a:lnTo>
                <a:lnTo>
                  <a:pt x="468512" y="797963"/>
                </a:lnTo>
                <a:lnTo>
                  <a:pt x="519663" y="844666"/>
                </a:lnTo>
                <a:lnTo>
                  <a:pt x="580823" y="864237"/>
                </a:lnTo>
                <a:lnTo>
                  <a:pt x="614572" y="866017"/>
                </a:lnTo>
                <a:lnTo>
                  <a:pt x="650433" y="862458"/>
                </a:lnTo>
                <a:lnTo>
                  <a:pt x="725826" y="844667"/>
                </a:lnTo>
                <a:lnTo>
                  <a:pt x="764690" y="831768"/>
                </a:lnTo>
                <a:lnTo>
                  <a:pt x="804332" y="816200"/>
                </a:lnTo>
                <a:lnTo>
                  <a:pt x="836636" y="801188"/>
                </a:lnTo>
                <a:lnTo>
                  <a:pt x="865937" y="791736"/>
                </a:lnTo>
                <a:lnTo>
                  <a:pt x="892235" y="787844"/>
                </a:lnTo>
                <a:lnTo>
                  <a:pt x="915531" y="789512"/>
                </a:lnTo>
                <a:lnTo>
                  <a:pt x="937382" y="797296"/>
                </a:lnTo>
                <a:lnTo>
                  <a:pt x="981417" y="832880"/>
                </a:lnTo>
                <a:lnTo>
                  <a:pt x="1016556" y="880918"/>
                </a:lnTo>
                <a:lnTo>
                  <a:pt x="1029455" y="925397"/>
                </a:lnTo>
                <a:lnTo>
                  <a:pt x="1029399" y="949638"/>
                </a:lnTo>
                <a:lnTo>
                  <a:pt x="1016278" y="995897"/>
                </a:lnTo>
                <a:lnTo>
                  <a:pt x="985809" y="1035039"/>
                </a:lnTo>
                <a:lnTo>
                  <a:pt x="930432" y="1076405"/>
                </a:lnTo>
                <a:lnTo>
                  <a:pt x="863935" y="1107986"/>
                </a:lnTo>
                <a:lnTo>
                  <a:pt x="827462" y="1120329"/>
                </a:lnTo>
                <a:lnTo>
                  <a:pt x="790099" y="1130670"/>
                </a:lnTo>
                <a:lnTo>
                  <a:pt x="751846" y="1139010"/>
                </a:lnTo>
                <a:lnTo>
                  <a:pt x="712705" y="1145348"/>
                </a:lnTo>
                <a:lnTo>
                  <a:pt x="673285" y="1149852"/>
                </a:lnTo>
                <a:lnTo>
                  <a:pt x="634198" y="1152688"/>
                </a:lnTo>
                <a:lnTo>
                  <a:pt x="595445" y="1153855"/>
                </a:lnTo>
                <a:lnTo>
                  <a:pt x="557026" y="1153355"/>
                </a:lnTo>
                <a:lnTo>
                  <a:pt x="519886" y="1151409"/>
                </a:lnTo>
                <a:lnTo>
                  <a:pt x="484969" y="1148240"/>
                </a:lnTo>
                <a:lnTo>
                  <a:pt x="452277" y="1143847"/>
                </a:lnTo>
                <a:lnTo>
                  <a:pt x="421808" y="1138232"/>
                </a:lnTo>
                <a:close/>
              </a:path>
              <a:path w="1108075" h="1154429">
                <a:moveTo>
                  <a:pt x="428925" y="499505"/>
                </a:moveTo>
                <a:lnTo>
                  <a:pt x="468957" y="501284"/>
                </a:lnTo>
                <a:lnTo>
                  <a:pt x="513881" y="502619"/>
                </a:lnTo>
                <a:lnTo>
                  <a:pt x="568591" y="503063"/>
                </a:lnTo>
                <a:lnTo>
                  <a:pt x="598448" y="502674"/>
                </a:lnTo>
                <a:lnTo>
                  <a:pt x="658495" y="499561"/>
                </a:lnTo>
                <a:lnTo>
                  <a:pt x="717653" y="493111"/>
                </a:lnTo>
                <a:lnTo>
                  <a:pt x="767915" y="481991"/>
                </a:lnTo>
                <a:lnTo>
                  <a:pt x="806723" y="465701"/>
                </a:lnTo>
                <a:lnTo>
                  <a:pt x="829241" y="428338"/>
                </a:lnTo>
                <a:lnTo>
                  <a:pt x="826739" y="401539"/>
                </a:lnTo>
                <a:lnTo>
                  <a:pt x="806723" y="357949"/>
                </a:lnTo>
                <a:lnTo>
                  <a:pt x="767970" y="327591"/>
                </a:lnTo>
                <a:lnTo>
                  <a:pt x="718153" y="309800"/>
                </a:lnTo>
                <a:lnTo>
                  <a:pt x="659718" y="304462"/>
                </a:lnTo>
                <a:lnTo>
                  <a:pt x="629750" y="306464"/>
                </a:lnTo>
                <a:lnTo>
                  <a:pt x="569480" y="319808"/>
                </a:lnTo>
                <a:lnTo>
                  <a:pt x="514103" y="345828"/>
                </a:lnTo>
                <a:lnTo>
                  <a:pt x="468957" y="384748"/>
                </a:lnTo>
                <a:lnTo>
                  <a:pt x="438933" y="436122"/>
                </a:lnTo>
                <a:lnTo>
                  <a:pt x="428925" y="499505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41363" y="3145476"/>
            <a:ext cx="894080" cy="1176020"/>
          </a:xfrm>
          <a:custGeom>
            <a:avLst/>
            <a:gdLst/>
            <a:ahLst/>
            <a:cxnLst/>
            <a:rect l="l" t="t" r="r" b="b"/>
            <a:pathLst>
              <a:path w="894079" h="1176020">
                <a:moveTo>
                  <a:pt x="521300" y="1172481"/>
                </a:moveTo>
                <a:lnTo>
                  <a:pt x="476543" y="1175428"/>
                </a:lnTo>
                <a:lnTo>
                  <a:pt x="431229" y="1175372"/>
                </a:lnTo>
                <a:lnTo>
                  <a:pt x="385359" y="1172314"/>
                </a:lnTo>
                <a:lnTo>
                  <a:pt x="338934" y="1166254"/>
                </a:lnTo>
                <a:lnTo>
                  <a:pt x="293064" y="1157024"/>
                </a:lnTo>
                <a:lnTo>
                  <a:pt x="248863" y="1144459"/>
                </a:lnTo>
                <a:lnTo>
                  <a:pt x="206329" y="1128557"/>
                </a:lnTo>
                <a:lnTo>
                  <a:pt x="165464" y="1109320"/>
                </a:lnTo>
                <a:lnTo>
                  <a:pt x="127322" y="1086580"/>
                </a:lnTo>
                <a:lnTo>
                  <a:pt x="92962" y="1060170"/>
                </a:lnTo>
                <a:lnTo>
                  <a:pt x="62382" y="1030091"/>
                </a:lnTo>
                <a:lnTo>
                  <a:pt x="35583" y="996342"/>
                </a:lnTo>
                <a:lnTo>
                  <a:pt x="17124" y="959646"/>
                </a:lnTo>
                <a:lnTo>
                  <a:pt x="4447" y="917168"/>
                </a:lnTo>
                <a:lnTo>
                  <a:pt x="0" y="872689"/>
                </a:lnTo>
                <a:lnTo>
                  <a:pt x="1779" y="851116"/>
                </a:lnTo>
                <a:lnTo>
                  <a:pt x="13733" y="810139"/>
                </a:lnTo>
                <a:lnTo>
                  <a:pt x="39086" y="776780"/>
                </a:lnTo>
                <a:lnTo>
                  <a:pt x="92072" y="744921"/>
                </a:lnTo>
                <a:lnTo>
                  <a:pt x="154344" y="731577"/>
                </a:lnTo>
                <a:lnTo>
                  <a:pt x="181476" y="736581"/>
                </a:lnTo>
                <a:lnTo>
                  <a:pt x="206830" y="746923"/>
                </a:lnTo>
                <a:lnTo>
                  <a:pt x="231293" y="760155"/>
                </a:lnTo>
                <a:lnTo>
                  <a:pt x="254868" y="776279"/>
                </a:lnTo>
                <a:lnTo>
                  <a:pt x="277552" y="795294"/>
                </a:lnTo>
                <a:lnTo>
                  <a:pt x="296289" y="806803"/>
                </a:lnTo>
                <a:lnTo>
                  <a:pt x="334097" y="829488"/>
                </a:lnTo>
                <a:lnTo>
                  <a:pt x="372182" y="850449"/>
                </a:lnTo>
                <a:lnTo>
                  <a:pt x="409545" y="862014"/>
                </a:lnTo>
                <a:lnTo>
                  <a:pt x="427893" y="863793"/>
                </a:lnTo>
                <a:lnTo>
                  <a:pt x="445740" y="861513"/>
                </a:lnTo>
                <a:lnTo>
                  <a:pt x="479100" y="840608"/>
                </a:lnTo>
                <a:lnTo>
                  <a:pt x="502508" y="806414"/>
                </a:lnTo>
                <a:lnTo>
                  <a:pt x="506955" y="777947"/>
                </a:lnTo>
                <a:lnTo>
                  <a:pt x="503508" y="765048"/>
                </a:lnTo>
                <a:lnTo>
                  <a:pt x="477988" y="731688"/>
                </a:lnTo>
                <a:lnTo>
                  <a:pt x="437011" y="705668"/>
                </a:lnTo>
                <a:lnTo>
                  <a:pt x="392977" y="684707"/>
                </a:lnTo>
                <a:lnTo>
                  <a:pt x="379855" y="678535"/>
                </a:lnTo>
                <a:lnTo>
                  <a:pt x="368068" y="672697"/>
                </a:lnTo>
                <a:lnTo>
                  <a:pt x="357615" y="667193"/>
                </a:lnTo>
                <a:lnTo>
                  <a:pt x="327536" y="651514"/>
                </a:lnTo>
                <a:lnTo>
                  <a:pt x="297790" y="636502"/>
                </a:lnTo>
                <a:lnTo>
                  <a:pt x="268378" y="622157"/>
                </a:lnTo>
                <a:lnTo>
                  <a:pt x="239300" y="608480"/>
                </a:lnTo>
                <a:lnTo>
                  <a:pt x="211222" y="594691"/>
                </a:lnTo>
                <a:lnTo>
                  <a:pt x="160070" y="564445"/>
                </a:lnTo>
                <a:lnTo>
                  <a:pt x="115869" y="530029"/>
                </a:lnTo>
                <a:lnTo>
                  <a:pt x="80285" y="487774"/>
                </a:lnTo>
                <a:lnTo>
                  <a:pt x="54153" y="436288"/>
                </a:lnTo>
                <a:lnTo>
                  <a:pt x="40809" y="370903"/>
                </a:lnTo>
                <a:lnTo>
                  <a:pt x="39141" y="332707"/>
                </a:lnTo>
                <a:lnTo>
                  <a:pt x="43200" y="283001"/>
                </a:lnTo>
                <a:lnTo>
                  <a:pt x="53597" y="237076"/>
                </a:lnTo>
                <a:lnTo>
                  <a:pt x="70333" y="194931"/>
                </a:lnTo>
                <a:lnTo>
                  <a:pt x="93407" y="156568"/>
                </a:lnTo>
                <a:lnTo>
                  <a:pt x="121929" y="122151"/>
                </a:lnTo>
                <a:lnTo>
                  <a:pt x="155011" y="91850"/>
                </a:lnTo>
                <a:lnTo>
                  <a:pt x="192652" y="65662"/>
                </a:lnTo>
                <a:lnTo>
                  <a:pt x="234852" y="43589"/>
                </a:lnTo>
                <a:lnTo>
                  <a:pt x="280666" y="25853"/>
                </a:lnTo>
                <a:lnTo>
                  <a:pt x="329148" y="12676"/>
                </a:lnTo>
                <a:lnTo>
                  <a:pt x="380300" y="4058"/>
                </a:lnTo>
                <a:lnTo>
                  <a:pt x="434120" y="0"/>
                </a:lnTo>
                <a:lnTo>
                  <a:pt x="490805" y="3344"/>
                </a:lnTo>
                <a:lnTo>
                  <a:pt x="545568" y="10532"/>
                </a:lnTo>
                <a:lnTo>
                  <a:pt x="598410" y="21563"/>
                </a:lnTo>
                <a:lnTo>
                  <a:pt x="649330" y="36437"/>
                </a:lnTo>
                <a:lnTo>
                  <a:pt x="698329" y="55154"/>
                </a:lnTo>
                <a:lnTo>
                  <a:pt x="743912" y="78568"/>
                </a:lnTo>
                <a:lnTo>
                  <a:pt x="784584" y="107533"/>
                </a:lnTo>
                <a:lnTo>
                  <a:pt x="820345" y="142049"/>
                </a:lnTo>
                <a:lnTo>
                  <a:pt x="851196" y="182117"/>
                </a:lnTo>
                <a:lnTo>
                  <a:pt x="877137" y="227735"/>
                </a:lnTo>
                <a:lnTo>
                  <a:pt x="894039" y="283334"/>
                </a:lnTo>
                <a:lnTo>
                  <a:pt x="892482" y="311468"/>
                </a:lnTo>
                <a:lnTo>
                  <a:pt x="870020" y="365622"/>
                </a:lnTo>
                <a:lnTo>
                  <a:pt x="825540" y="401205"/>
                </a:lnTo>
                <a:lnTo>
                  <a:pt x="769663" y="416940"/>
                </a:lnTo>
                <a:lnTo>
                  <a:pt x="719401" y="416495"/>
                </a:lnTo>
                <a:lnTo>
                  <a:pt x="670529" y="400816"/>
                </a:lnTo>
                <a:lnTo>
                  <a:pt x="623381" y="377242"/>
                </a:lnTo>
                <a:lnTo>
                  <a:pt x="578123" y="348219"/>
                </a:lnTo>
                <a:lnTo>
                  <a:pt x="556439" y="334263"/>
                </a:lnTo>
                <a:lnTo>
                  <a:pt x="515073" y="308688"/>
                </a:lnTo>
                <a:lnTo>
                  <a:pt x="476376" y="290896"/>
                </a:lnTo>
                <a:lnTo>
                  <a:pt x="440347" y="285558"/>
                </a:lnTo>
                <a:lnTo>
                  <a:pt x="423501" y="288839"/>
                </a:lnTo>
                <a:lnTo>
                  <a:pt x="392810" y="312413"/>
                </a:lnTo>
                <a:lnTo>
                  <a:pt x="373684" y="346495"/>
                </a:lnTo>
                <a:lnTo>
                  <a:pt x="372071" y="359394"/>
                </a:lnTo>
                <a:lnTo>
                  <a:pt x="374128" y="371404"/>
                </a:lnTo>
                <a:lnTo>
                  <a:pt x="398314" y="402762"/>
                </a:lnTo>
                <a:lnTo>
                  <a:pt x="437790" y="428894"/>
                </a:lnTo>
                <a:lnTo>
                  <a:pt x="482158" y="449243"/>
                </a:lnTo>
                <a:lnTo>
                  <a:pt x="496503" y="454859"/>
                </a:lnTo>
                <a:lnTo>
                  <a:pt x="509291" y="460141"/>
                </a:lnTo>
                <a:lnTo>
                  <a:pt x="520522" y="465089"/>
                </a:lnTo>
                <a:lnTo>
                  <a:pt x="530196" y="469704"/>
                </a:lnTo>
                <a:lnTo>
                  <a:pt x="575009" y="488330"/>
                </a:lnTo>
                <a:lnTo>
                  <a:pt x="618710" y="508623"/>
                </a:lnTo>
                <a:lnTo>
                  <a:pt x="661300" y="530585"/>
                </a:lnTo>
                <a:lnTo>
                  <a:pt x="702777" y="554215"/>
                </a:lnTo>
                <a:lnTo>
                  <a:pt x="741696" y="579846"/>
                </a:lnTo>
                <a:lnTo>
                  <a:pt x="776613" y="607813"/>
                </a:lnTo>
                <a:lnTo>
                  <a:pt x="807526" y="638115"/>
                </a:lnTo>
                <a:lnTo>
                  <a:pt x="834436" y="670751"/>
                </a:lnTo>
                <a:lnTo>
                  <a:pt x="856009" y="706224"/>
                </a:lnTo>
                <a:lnTo>
                  <a:pt x="870909" y="745032"/>
                </a:lnTo>
                <a:lnTo>
                  <a:pt x="879138" y="787177"/>
                </a:lnTo>
                <a:lnTo>
                  <a:pt x="880695" y="832657"/>
                </a:lnTo>
                <a:lnTo>
                  <a:pt x="876636" y="883920"/>
                </a:lnTo>
                <a:lnTo>
                  <a:pt x="866239" y="930957"/>
                </a:lnTo>
                <a:lnTo>
                  <a:pt x="849504" y="973769"/>
                </a:lnTo>
                <a:lnTo>
                  <a:pt x="826430" y="1012355"/>
                </a:lnTo>
                <a:lnTo>
                  <a:pt x="798408" y="1046715"/>
                </a:lnTo>
                <a:lnTo>
                  <a:pt x="766827" y="1076850"/>
                </a:lnTo>
                <a:lnTo>
                  <a:pt x="731688" y="1102759"/>
                </a:lnTo>
                <a:lnTo>
                  <a:pt x="692991" y="1124443"/>
                </a:lnTo>
                <a:lnTo>
                  <a:pt x="651903" y="1142124"/>
                </a:lnTo>
                <a:lnTo>
                  <a:pt x="609592" y="1156024"/>
                </a:lnTo>
                <a:lnTo>
                  <a:pt x="566058" y="1166143"/>
                </a:lnTo>
                <a:lnTo>
                  <a:pt x="521300" y="117248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43010" y="2906788"/>
            <a:ext cx="767715" cy="1434465"/>
          </a:xfrm>
          <a:custGeom>
            <a:avLst/>
            <a:gdLst/>
            <a:ahLst/>
            <a:cxnLst/>
            <a:rect l="l" t="t" r="r" b="b"/>
            <a:pathLst>
              <a:path w="767714" h="1434464">
                <a:moveTo>
                  <a:pt x="667193" y="1434299"/>
                </a:moveTo>
                <a:lnTo>
                  <a:pt x="619489" y="1432853"/>
                </a:lnTo>
                <a:lnTo>
                  <a:pt x="572451" y="1428517"/>
                </a:lnTo>
                <a:lnTo>
                  <a:pt x="526082" y="1421289"/>
                </a:lnTo>
                <a:lnTo>
                  <a:pt x="480379" y="1411170"/>
                </a:lnTo>
                <a:lnTo>
                  <a:pt x="436122" y="1397214"/>
                </a:lnTo>
                <a:lnTo>
                  <a:pt x="394088" y="1378477"/>
                </a:lnTo>
                <a:lnTo>
                  <a:pt x="354279" y="1354958"/>
                </a:lnTo>
                <a:lnTo>
                  <a:pt x="316694" y="1326658"/>
                </a:lnTo>
                <a:lnTo>
                  <a:pt x="282056" y="1292743"/>
                </a:lnTo>
                <a:lnTo>
                  <a:pt x="251087" y="1252378"/>
                </a:lnTo>
                <a:lnTo>
                  <a:pt x="223787" y="1205563"/>
                </a:lnTo>
                <a:lnTo>
                  <a:pt x="200158" y="1152298"/>
                </a:lnTo>
                <a:lnTo>
                  <a:pt x="186740" y="1112835"/>
                </a:lnTo>
                <a:lnTo>
                  <a:pt x="175546" y="1069764"/>
                </a:lnTo>
                <a:lnTo>
                  <a:pt x="166576" y="1023085"/>
                </a:lnTo>
                <a:lnTo>
                  <a:pt x="159829" y="972799"/>
                </a:lnTo>
                <a:lnTo>
                  <a:pt x="155307" y="918904"/>
                </a:lnTo>
                <a:lnTo>
                  <a:pt x="153009" y="861402"/>
                </a:lnTo>
                <a:lnTo>
                  <a:pt x="153065" y="841053"/>
                </a:lnTo>
                <a:lnTo>
                  <a:pt x="153510" y="795683"/>
                </a:lnTo>
                <a:lnTo>
                  <a:pt x="154399" y="743976"/>
                </a:lnTo>
                <a:lnTo>
                  <a:pt x="155734" y="685263"/>
                </a:lnTo>
                <a:lnTo>
                  <a:pt x="156568" y="653238"/>
                </a:lnTo>
                <a:lnTo>
                  <a:pt x="154789" y="653238"/>
                </a:lnTo>
                <a:lnTo>
                  <a:pt x="98299" y="644787"/>
                </a:lnTo>
                <a:lnTo>
                  <a:pt x="53375" y="619433"/>
                </a:lnTo>
                <a:lnTo>
                  <a:pt x="13343" y="566947"/>
                </a:lnTo>
                <a:lnTo>
                  <a:pt x="0" y="502007"/>
                </a:lnTo>
                <a:lnTo>
                  <a:pt x="2335" y="473429"/>
                </a:lnTo>
                <a:lnTo>
                  <a:pt x="21016" y="426281"/>
                </a:lnTo>
                <a:lnTo>
                  <a:pt x="61159" y="389807"/>
                </a:lnTo>
                <a:lnTo>
                  <a:pt x="118093" y="369347"/>
                </a:lnTo>
                <a:lnTo>
                  <a:pt x="151230" y="366789"/>
                </a:lnTo>
                <a:lnTo>
                  <a:pt x="167243" y="366789"/>
                </a:lnTo>
                <a:lnTo>
                  <a:pt x="168132" y="349720"/>
                </a:lnTo>
                <a:lnTo>
                  <a:pt x="170801" y="296511"/>
                </a:lnTo>
                <a:lnTo>
                  <a:pt x="173470" y="240300"/>
                </a:lnTo>
                <a:lnTo>
                  <a:pt x="175249" y="191095"/>
                </a:lnTo>
                <a:lnTo>
                  <a:pt x="175026" y="176528"/>
                </a:lnTo>
                <a:lnTo>
                  <a:pt x="174359" y="162183"/>
                </a:lnTo>
                <a:lnTo>
                  <a:pt x="173914" y="148172"/>
                </a:lnTo>
                <a:lnTo>
                  <a:pt x="177918" y="108808"/>
                </a:lnTo>
                <a:lnTo>
                  <a:pt x="200769" y="60770"/>
                </a:lnTo>
                <a:lnTo>
                  <a:pt x="240411" y="28744"/>
                </a:lnTo>
                <a:lnTo>
                  <a:pt x="291841" y="11342"/>
                </a:lnTo>
                <a:lnTo>
                  <a:pt x="336765" y="3780"/>
                </a:lnTo>
                <a:lnTo>
                  <a:pt x="387917" y="0"/>
                </a:lnTo>
                <a:lnTo>
                  <a:pt x="412992" y="945"/>
                </a:lnTo>
                <a:lnTo>
                  <a:pt x="460808" y="9173"/>
                </a:lnTo>
                <a:lnTo>
                  <a:pt x="500394" y="27855"/>
                </a:lnTo>
                <a:lnTo>
                  <a:pt x="526638" y="58990"/>
                </a:lnTo>
                <a:lnTo>
                  <a:pt x="538202" y="95909"/>
                </a:lnTo>
                <a:lnTo>
                  <a:pt x="540871" y="146171"/>
                </a:lnTo>
                <a:lnTo>
                  <a:pt x="539870" y="176083"/>
                </a:lnTo>
                <a:lnTo>
                  <a:pt x="538647" y="208887"/>
                </a:lnTo>
                <a:lnTo>
                  <a:pt x="537201" y="244582"/>
                </a:lnTo>
                <a:lnTo>
                  <a:pt x="535533" y="283168"/>
                </a:lnTo>
                <a:lnTo>
                  <a:pt x="534755" y="293843"/>
                </a:lnTo>
                <a:lnTo>
                  <a:pt x="534199" y="304518"/>
                </a:lnTo>
                <a:lnTo>
                  <a:pt x="533866" y="315193"/>
                </a:lnTo>
                <a:lnTo>
                  <a:pt x="533754" y="325868"/>
                </a:lnTo>
                <a:lnTo>
                  <a:pt x="533643" y="336432"/>
                </a:lnTo>
                <a:lnTo>
                  <a:pt x="533310" y="346773"/>
                </a:lnTo>
                <a:lnTo>
                  <a:pt x="532754" y="356892"/>
                </a:lnTo>
                <a:lnTo>
                  <a:pt x="531975" y="366789"/>
                </a:lnTo>
                <a:lnTo>
                  <a:pt x="564001" y="366789"/>
                </a:lnTo>
                <a:lnTo>
                  <a:pt x="632499" y="377909"/>
                </a:lnTo>
                <a:lnTo>
                  <a:pt x="681426" y="411269"/>
                </a:lnTo>
                <a:lnTo>
                  <a:pt x="710783" y="457972"/>
                </a:lnTo>
                <a:lnTo>
                  <a:pt x="720569" y="509124"/>
                </a:lnTo>
                <a:lnTo>
                  <a:pt x="720124" y="521467"/>
                </a:lnTo>
                <a:lnTo>
                  <a:pt x="705779" y="579290"/>
                </a:lnTo>
                <a:lnTo>
                  <a:pt x="676089" y="622991"/>
                </a:lnTo>
                <a:lnTo>
                  <a:pt x="633722" y="645676"/>
                </a:lnTo>
                <a:lnTo>
                  <a:pt x="582237" y="651903"/>
                </a:lnTo>
                <a:lnTo>
                  <a:pt x="544430" y="653238"/>
                </a:lnTo>
                <a:lnTo>
                  <a:pt x="523079" y="653238"/>
                </a:lnTo>
                <a:lnTo>
                  <a:pt x="522154" y="713801"/>
                </a:lnTo>
                <a:lnTo>
                  <a:pt x="522225" y="770237"/>
                </a:lnTo>
                <a:lnTo>
                  <a:pt x="523293" y="822545"/>
                </a:lnTo>
                <a:lnTo>
                  <a:pt x="525357" y="870725"/>
                </a:lnTo>
                <a:lnTo>
                  <a:pt x="528417" y="914777"/>
                </a:lnTo>
                <a:lnTo>
                  <a:pt x="534699" y="964039"/>
                </a:lnTo>
                <a:lnTo>
                  <a:pt x="544652" y="1006850"/>
                </a:lnTo>
                <a:lnTo>
                  <a:pt x="558274" y="1043212"/>
                </a:lnTo>
                <a:lnTo>
                  <a:pt x="597305" y="1096477"/>
                </a:lnTo>
                <a:lnTo>
                  <a:pt x="656462" y="1123164"/>
                </a:lnTo>
                <a:lnTo>
                  <a:pt x="693881" y="1126500"/>
                </a:lnTo>
                <a:lnTo>
                  <a:pt x="708281" y="1128446"/>
                </a:lnTo>
                <a:lnTo>
                  <a:pt x="742808" y="1157636"/>
                </a:lnTo>
                <a:lnTo>
                  <a:pt x="762824" y="1212346"/>
                </a:lnTo>
                <a:lnTo>
                  <a:pt x="767328" y="1256881"/>
                </a:lnTo>
                <a:lnTo>
                  <a:pt x="767050" y="1279732"/>
                </a:lnTo>
                <a:lnTo>
                  <a:pt x="761490" y="1325769"/>
                </a:lnTo>
                <a:lnTo>
                  <a:pt x="748813" y="1368247"/>
                </a:lnTo>
                <a:lnTo>
                  <a:pt x="728575" y="1403163"/>
                </a:lnTo>
                <a:lnTo>
                  <a:pt x="685040" y="1432353"/>
                </a:lnTo>
                <a:lnTo>
                  <a:pt x="667193" y="1434299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17450" y="3205969"/>
            <a:ext cx="920750" cy="1068070"/>
          </a:xfrm>
          <a:custGeom>
            <a:avLst/>
            <a:gdLst/>
            <a:ahLst/>
            <a:cxnLst/>
            <a:rect l="l" t="t" r="r" b="b"/>
            <a:pathLst>
              <a:path w="920750" h="1068070">
                <a:moveTo>
                  <a:pt x="177028" y="1063951"/>
                </a:moveTo>
                <a:lnTo>
                  <a:pt x="122763" y="1051719"/>
                </a:lnTo>
                <a:lnTo>
                  <a:pt x="80952" y="1032815"/>
                </a:lnTo>
                <a:lnTo>
                  <a:pt x="52041" y="1004571"/>
                </a:lnTo>
                <a:lnTo>
                  <a:pt x="36473" y="964317"/>
                </a:lnTo>
                <a:lnTo>
                  <a:pt x="31802" y="918947"/>
                </a:lnTo>
                <a:lnTo>
                  <a:pt x="28466" y="857566"/>
                </a:lnTo>
                <a:lnTo>
                  <a:pt x="25575" y="775723"/>
                </a:lnTo>
                <a:lnTo>
                  <a:pt x="23963" y="725461"/>
                </a:lnTo>
                <a:lnTo>
                  <a:pt x="22239" y="668972"/>
                </a:lnTo>
                <a:lnTo>
                  <a:pt x="20905" y="627507"/>
                </a:lnTo>
                <a:lnTo>
                  <a:pt x="19274" y="582583"/>
                </a:lnTo>
                <a:lnTo>
                  <a:pt x="17347" y="534199"/>
                </a:lnTo>
                <a:lnTo>
                  <a:pt x="15123" y="482356"/>
                </a:lnTo>
                <a:lnTo>
                  <a:pt x="12602" y="427053"/>
                </a:lnTo>
                <a:lnTo>
                  <a:pt x="9785" y="368290"/>
                </a:lnTo>
                <a:lnTo>
                  <a:pt x="7950" y="328759"/>
                </a:lnTo>
                <a:lnTo>
                  <a:pt x="6004" y="292008"/>
                </a:lnTo>
                <a:lnTo>
                  <a:pt x="3947" y="258036"/>
                </a:lnTo>
                <a:lnTo>
                  <a:pt x="1779" y="226845"/>
                </a:lnTo>
                <a:lnTo>
                  <a:pt x="222" y="198100"/>
                </a:lnTo>
                <a:lnTo>
                  <a:pt x="1111" y="146949"/>
                </a:lnTo>
                <a:lnTo>
                  <a:pt x="8061" y="103970"/>
                </a:lnTo>
                <a:lnTo>
                  <a:pt x="25408" y="67497"/>
                </a:lnTo>
                <a:lnTo>
                  <a:pt x="53375" y="38363"/>
                </a:lnTo>
                <a:lnTo>
                  <a:pt x="94296" y="17903"/>
                </a:lnTo>
                <a:lnTo>
                  <a:pt x="147950" y="5337"/>
                </a:lnTo>
                <a:lnTo>
                  <a:pt x="205328" y="0"/>
                </a:lnTo>
                <a:lnTo>
                  <a:pt x="234852" y="0"/>
                </a:lnTo>
                <a:lnTo>
                  <a:pt x="263819" y="1834"/>
                </a:lnTo>
                <a:lnTo>
                  <a:pt x="316750" y="11175"/>
                </a:lnTo>
                <a:lnTo>
                  <a:pt x="361396" y="28077"/>
                </a:lnTo>
                <a:lnTo>
                  <a:pt x="394088" y="67608"/>
                </a:lnTo>
                <a:lnTo>
                  <a:pt x="409545" y="55877"/>
                </a:lnTo>
                <a:lnTo>
                  <a:pt x="449243" y="29356"/>
                </a:lnTo>
                <a:lnTo>
                  <a:pt x="486939" y="13844"/>
                </a:lnTo>
                <a:lnTo>
                  <a:pt x="533309" y="6671"/>
                </a:lnTo>
                <a:lnTo>
                  <a:pt x="573786" y="5337"/>
                </a:lnTo>
                <a:lnTo>
                  <a:pt x="610926" y="8117"/>
                </a:lnTo>
                <a:lnTo>
                  <a:pt x="683873" y="30357"/>
                </a:lnTo>
                <a:lnTo>
                  <a:pt x="719679" y="49816"/>
                </a:lnTo>
                <a:lnTo>
                  <a:pt x="754095" y="73947"/>
                </a:lnTo>
                <a:lnTo>
                  <a:pt x="786176" y="101858"/>
                </a:lnTo>
                <a:lnTo>
                  <a:pt x="815921" y="133549"/>
                </a:lnTo>
                <a:lnTo>
                  <a:pt x="843332" y="169022"/>
                </a:lnTo>
                <a:lnTo>
                  <a:pt x="867462" y="207441"/>
                </a:lnTo>
                <a:lnTo>
                  <a:pt x="887367" y="247973"/>
                </a:lnTo>
                <a:lnTo>
                  <a:pt x="903046" y="290618"/>
                </a:lnTo>
                <a:lnTo>
                  <a:pt x="914500" y="335375"/>
                </a:lnTo>
                <a:lnTo>
                  <a:pt x="920671" y="381245"/>
                </a:lnTo>
                <a:lnTo>
                  <a:pt x="920504" y="427226"/>
                </a:lnTo>
                <a:lnTo>
                  <a:pt x="913999" y="473318"/>
                </a:lnTo>
                <a:lnTo>
                  <a:pt x="901156" y="519521"/>
                </a:lnTo>
                <a:lnTo>
                  <a:pt x="871799" y="552547"/>
                </a:lnTo>
                <a:lnTo>
                  <a:pt x="835771" y="566725"/>
                </a:lnTo>
                <a:lnTo>
                  <a:pt x="794849" y="574286"/>
                </a:lnTo>
                <a:lnTo>
                  <a:pt x="773054" y="575565"/>
                </a:lnTo>
                <a:lnTo>
                  <a:pt x="751537" y="575065"/>
                </a:lnTo>
                <a:lnTo>
                  <a:pt x="712840" y="568393"/>
                </a:lnTo>
                <a:lnTo>
                  <a:pt x="670529" y="543985"/>
                </a:lnTo>
                <a:lnTo>
                  <a:pt x="660966" y="517742"/>
                </a:lnTo>
                <a:lnTo>
                  <a:pt x="637836" y="425224"/>
                </a:lnTo>
                <a:lnTo>
                  <a:pt x="621157" y="389529"/>
                </a:lnTo>
                <a:lnTo>
                  <a:pt x="582571" y="366734"/>
                </a:lnTo>
                <a:lnTo>
                  <a:pt x="559552" y="364732"/>
                </a:lnTo>
                <a:lnTo>
                  <a:pt x="554215" y="364732"/>
                </a:lnTo>
                <a:lnTo>
                  <a:pt x="498393" y="383858"/>
                </a:lnTo>
                <a:lnTo>
                  <a:pt x="462587" y="437678"/>
                </a:lnTo>
                <a:lnTo>
                  <a:pt x="446930" y="508561"/>
                </a:lnTo>
                <a:lnTo>
                  <a:pt x="442838" y="554464"/>
                </a:lnTo>
                <a:lnTo>
                  <a:pt x="441237" y="607341"/>
                </a:lnTo>
                <a:lnTo>
                  <a:pt x="442127" y="667193"/>
                </a:lnTo>
                <a:lnTo>
                  <a:pt x="443405" y="726351"/>
                </a:lnTo>
                <a:lnTo>
                  <a:pt x="443683" y="777502"/>
                </a:lnTo>
                <a:lnTo>
                  <a:pt x="442960" y="820648"/>
                </a:lnTo>
                <a:lnTo>
                  <a:pt x="438401" y="885254"/>
                </a:lnTo>
                <a:lnTo>
                  <a:pt x="429060" y="934182"/>
                </a:lnTo>
                <a:lnTo>
                  <a:pt x="407988" y="984221"/>
                </a:lnTo>
                <a:lnTo>
                  <a:pt x="360840" y="1031370"/>
                </a:lnTo>
                <a:lnTo>
                  <a:pt x="292119" y="1059614"/>
                </a:lnTo>
                <a:lnTo>
                  <a:pt x="216504" y="1067620"/>
                </a:lnTo>
                <a:lnTo>
                  <a:pt x="177028" y="106395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43283" y="3157875"/>
            <a:ext cx="1023619" cy="1169670"/>
          </a:xfrm>
          <a:custGeom>
            <a:avLst/>
            <a:gdLst/>
            <a:ahLst/>
            <a:cxnLst/>
            <a:rect l="l" t="t" r="r" b="b"/>
            <a:pathLst>
              <a:path w="1023620" h="1169670">
                <a:moveTo>
                  <a:pt x="700831" y="1156524"/>
                </a:moveTo>
                <a:lnTo>
                  <a:pt x="664135" y="1136842"/>
                </a:lnTo>
                <a:lnTo>
                  <a:pt x="630108" y="1098256"/>
                </a:lnTo>
                <a:lnTo>
                  <a:pt x="620767" y="1060448"/>
                </a:lnTo>
                <a:lnTo>
                  <a:pt x="618988" y="1042656"/>
                </a:lnTo>
                <a:lnTo>
                  <a:pt x="560987" y="1064505"/>
                </a:lnTo>
                <a:lnTo>
                  <a:pt x="505121" y="1080233"/>
                </a:lnTo>
                <a:lnTo>
                  <a:pt x="451389" y="1089840"/>
                </a:lnTo>
                <a:lnTo>
                  <a:pt x="399793" y="1093327"/>
                </a:lnTo>
                <a:lnTo>
                  <a:pt x="350331" y="1090694"/>
                </a:lnTo>
                <a:lnTo>
                  <a:pt x="303326" y="1082688"/>
                </a:lnTo>
                <a:lnTo>
                  <a:pt x="259095" y="1070056"/>
                </a:lnTo>
                <a:lnTo>
                  <a:pt x="217640" y="1052798"/>
                </a:lnTo>
                <a:lnTo>
                  <a:pt x="178961" y="1030914"/>
                </a:lnTo>
                <a:lnTo>
                  <a:pt x="143057" y="1004404"/>
                </a:lnTo>
                <a:lnTo>
                  <a:pt x="102747" y="965984"/>
                </a:lnTo>
                <a:lnTo>
                  <a:pt x="68109" y="922784"/>
                </a:lnTo>
                <a:lnTo>
                  <a:pt x="39141" y="874801"/>
                </a:lnTo>
                <a:lnTo>
                  <a:pt x="15845" y="822038"/>
                </a:lnTo>
                <a:lnTo>
                  <a:pt x="500" y="755985"/>
                </a:lnTo>
                <a:lnTo>
                  <a:pt x="0" y="725461"/>
                </a:lnTo>
                <a:lnTo>
                  <a:pt x="4281" y="696605"/>
                </a:lnTo>
                <a:lnTo>
                  <a:pt x="23852" y="643674"/>
                </a:lnTo>
                <a:lnTo>
                  <a:pt x="55877" y="596971"/>
                </a:lnTo>
                <a:lnTo>
                  <a:pt x="96798" y="556717"/>
                </a:lnTo>
                <a:lnTo>
                  <a:pt x="143057" y="523135"/>
                </a:lnTo>
                <a:lnTo>
                  <a:pt x="191317" y="496447"/>
                </a:lnTo>
                <a:lnTo>
                  <a:pt x="238243" y="476876"/>
                </a:lnTo>
                <a:lnTo>
                  <a:pt x="280499" y="463977"/>
                </a:lnTo>
                <a:lnTo>
                  <a:pt x="350165" y="454080"/>
                </a:lnTo>
                <a:lnTo>
                  <a:pt x="409323" y="449632"/>
                </a:lnTo>
                <a:lnTo>
                  <a:pt x="454080" y="447686"/>
                </a:lnTo>
                <a:lnTo>
                  <a:pt x="491443" y="447242"/>
                </a:lnTo>
                <a:lnTo>
                  <a:pt x="507789" y="447520"/>
                </a:lnTo>
                <a:lnTo>
                  <a:pt x="523635" y="448020"/>
                </a:lnTo>
                <a:lnTo>
                  <a:pt x="540037" y="448632"/>
                </a:lnTo>
                <a:lnTo>
                  <a:pt x="556995" y="449354"/>
                </a:lnTo>
                <a:lnTo>
                  <a:pt x="574508" y="450188"/>
                </a:lnTo>
                <a:lnTo>
                  <a:pt x="583997" y="450188"/>
                </a:lnTo>
                <a:lnTo>
                  <a:pt x="587556" y="446037"/>
                </a:lnTo>
                <a:lnTo>
                  <a:pt x="585184" y="437734"/>
                </a:lnTo>
                <a:lnTo>
                  <a:pt x="576621" y="414549"/>
                </a:lnTo>
                <a:lnTo>
                  <a:pt x="556161" y="373183"/>
                </a:lnTo>
                <a:lnTo>
                  <a:pt x="530808" y="338711"/>
                </a:lnTo>
                <a:lnTo>
                  <a:pt x="497893" y="312469"/>
                </a:lnTo>
                <a:lnTo>
                  <a:pt x="459084" y="295010"/>
                </a:lnTo>
                <a:lnTo>
                  <a:pt x="427059" y="288338"/>
                </a:lnTo>
                <a:lnTo>
                  <a:pt x="414382" y="289172"/>
                </a:lnTo>
                <a:lnTo>
                  <a:pt x="376130" y="310523"/>
                </a:lnTo>
                <a:lnTo>
                  <a:pt x="346773" y="348775"/>
                </a:lnTo>
                <a:lnTo>
                  <a:pt x="339212" y="359005"/>
                </a:lnTo>
                <a:lnTo>
                  <a:pt x="299624" y="390475"/>
                </a:lnTo>
                <a:lnTo>
                  <a:pt x="254256" y="396813"/>
                </a:lnTo>
                <a:lnTo>
                  <a:pt x="209721" y="389807"/>
                </a:lnTo>
                <a:lnTo>
                  <a:pt x="160404" y="368346"/>
                </a:lnTo>
                <a:lnTo>
                  <a:pt x="120984" y="330816"/>
                </a:lnTo>
                <a:lnTo>
                  <a:pt x="104804" y="274939"/>
                </a:lnTo>
                <a:lnTo>
                  <a:pt x="106472" y="251976"/>
                </a:lnTo>
                <a:lnTo>
                  <a:pt x="125154" y="199046"/>
                </a:lnTo>
                <a:lnTo>
                  <a:pt x="158458" y="147116"/>
                </a:lnTo>
                <a:lnTo>
                  <a:pt x="203382" y="104860"/>
                </a:lnTo>
                <a:lnTo>
                  <a:pt x="263986" y="65551"/>
                </a:lnTo>
                <a:lnTo>
                  <a:pt x="298513" y="48538"/>
                </a:lnTo>
                <a:lnTo>
                  <a:pt x="335598" y="33526"/>
                </a:lnTo>
                <a:lnTo>
                  <a:pt x="375240" y="20516"/>
                </a:lnTo>
                <a:lnTo>
                  <a:pt x="416550" y="10230"/>
                </a:lnTo>
                <a:lnTo>
                  <a:pt x="458639" y="3391"/>
                </a:lnTo>
                <a:lnTo>
                  <a:pt x="501506" y="0"/>
                </a:lnTo>
                <a:lnTo>
                  <a:pt x="545152" y="55"/>
                </a:lnTo>
                <a:lnTo>
                  <a:pt x="588909" y="4169"/>
                </a:lnTo>
                <a:lnTo>
                  <a:pt x="632110" y="12954"/>
                </a:lnTo>
                <a:lnTo>
                  <a:pt x="674755" y="26409"/>
                </a:lnTo>
                <a:lnTo>
                  <a:pt x="716844" y="44535"/>
                </a:lnTo>
                <a:lnTo>
                  <a:pt x="757487" y="67998"/>
                </a:lnTo>
                <a:lnTo>
                  <a:pt x="795794" y="97465"/>
                </a:lnTo>
                <a:lnTo>
                  <a:pt x="831767" y="132938"/>
                </a:lnTo>
                <a:lnTo>
                  <a:pt x="865405" y="174415"/>
                </a:lnTo>
                <a:lnTo>
                  <a:pt x="890064" y="212489"/>
                </a:lnTo>
                <a:lnTo>
                  <a:pt x="912091" y="255546"/>
                </a:lnTo>
                <a:lnTo>
                  <a:pt x="931484" y="303584"/>
                </a:lnTo>
                <a:lnTo>
                  <a:pt x="948244" y="356603"/>
                </a:lnTo>
                <a:lnTo>
                  <a:pt x="962371" y="414605"/>
                </a:lnTo>
                <a:lnTo>
                  <a:pt x="975739" y="478433"/>
                </a:lnTo>
                <a:lnTo>
                  <a:pt x="987378" y="538258"/>
                </a:lnTo>
                <a:lnTo>
                  <a:pt x="997287" y="594080"/>
                </a:lnTo>
                <a:lnTo>
                  <a:pt x="1005466" y="645899"/>
                </a:lnTo>
                <a:lnTo>
                  <a:pt x="1011916" y="693714"/>
                </a:lnTo>
                <a:lnTo>
                  <a:pt x="1016636" y="737526"/>
                </a:lnTo>
                <a:lnTo>
                  <a:pt x="1021195" y="797073"/>
                </a:lnTo>
                <a:lnTo>
                  <a:pt x="1023308" y="850282"/>
                </a:lnTo>
                <a:lnTo>
                  <a:pt x="1022974" y="897152"/>
                </a:lnTo>
                <a:lnTo>
                  <a:pt x="1020194" y="937685"/>
                </a:lnTo>
                <a:lnTo>
                  <a:pt x="1009519" y="1003737"/>
                </a:lnTo>
                <a:lnTo>
                  <a:pt x="993506" y="1052442"/>
                </a:lnTo>
                <a:lnTo>
                  <a:pt x="975047" y="1088693"/>
                </a:lnTo>
                <a:lnTo>
                  <a:pt x="944079" y="1130893"/>
                </a:lnTo>
                <a:lnTo>
                  <a:pt x="899154" y="1153577"/>
                </a:lnTo>
                <a:lnTo>
                  <a:pt x="830433" y="1168700"/>
                </a:lnTo>
                <a:lnTo>
                  <a:pt x="790457" y="1169646"/>
                </a:lnTo>
                <a:lnTo>
                  <a:pt x="747256" y="1165587"/>
                </a:lnTo>
                <a:lnTo>
                  <a:pt x="700831" y="1156524"/>
                </a:lnTo>
                <a:close/>
              </a:path>
              <a:path w="1023620" h="1169670">
                <a:moveTo>
                  <a:pt x="405487" y="686820"/>
                </a:moveTo>
                <a:lnTo>
                  <a:pt x="356781" y="697940"/>
                </a:lnTo>
                <a:lnTo>
                  <a:pt x="314247" y="728964"/>
                </a:lnTo>
                <a:lnTo>
                  <a:pt x="304017" y="754762"/>
                </a:lnTo>
                <a:lnTo>
                  <a:pt x="304073" y="768662"/>
                </a:lnTo>
                <a:lnTo>
                  <a:pt x="322420" y="806358"/>
                </a:lnTo>
                <a:lnTo>
                  <a:pt x="365899" y="831378"/>
                </a:lnTo>
                <a:lnTo>
                  <a:pt x="407266" y="836271"/>
                </a:lnTo>
                <a:lnTo>
                  <a:pt x="444906" y="834992"/>
                </a:lnTo>
                <a:lnTo>
                  <a:pt x="505843" y="830100"/>
                </a:lnTo>
                <a:lnTo>
                  <a:pt x="549100" y="822316"/>
                </a:lnTo>
                <a:lnTo>
                  <a:pt x="597638" y="807804"/>
                </a:lnTo>
                <a:lnTo>
                  <a:pt x="613651" y="781116"/>
                </a:lnTo>
                <a:lnTo>
                  <a:pt x="613651" y="729520"/>
                </a:lnTo>
                <a:lnTo>
                  <a:pt x="613651" y="715286"/>
                </a:lnTo>
                <a:lnTo>
                  <a:pt x="611872" y="707577"/>
                </a:lnTo>
                <a:lnTo>
                  <a:pt x="608313" y="706391"/>
                </a:lnTo>
                <a:lnTo>
                  <a:pt x="595414" y="700386"/>
                </a:lnTo>
                <a:lnTo>
                  <a:pt x="540704" y="685040"/>
                </a:lnTo>
                <a:lnTo>
                  <a:pt x="484660" y="681037"/>
                </a:lnTo>
                <a:lnTo>
                  <a:pt x="447965" y="682705"/>
                </a:lnTo>
                <a:lnTo>
                  <a:pt x="405487" y="686820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02468" y="3157875"/>
            <a:ext cx="1023619" cy="1169670"/>
          </a:xfrm>
          <a:custGeom>
            <a:avLst/>
            <a:gdLst/>
            <a:ahLst/>
            <a:cxnLst/>
            <a:rect l="l" t="t" r="r" b="b"/>
            <a:pathLst>
              <a:path w="1023620" h="1169670">
                <a:moveTo>
                  <a:pt x="700831" y="1156524"/>
                </a:moveTo>
                <a:lnTo>
                  <a:pt x="664135" y="1136842"/>
                </a:lnTo>
                <a:lnTo>
                  <a:pt x="630108" y="1098256"/>
                </a:lnTo>
                <a:lnTo>
                  <a:pt x="620767" y="1060448"/>
                </a:lnTo>
                <a:lnTo>
                  <a:pt x="618988" y="1042656"/>
                </a:lnTo>
                <a:lnTo>
                  <a:pt x="560987" y="1064505"/>
                </a:lnTo>
                <a:lnTo>
                  <a:pt x="505121" y="1080233"/>
                </a:lnTo>
                <a:lnTo>
                  <a:pt x="451389" y="1089840"/>
                </a:lnTo>
                <a:lnTo>
                  <a:pt x="399793" y="1093327"/>
                </a:lnTo>
                <a:lnTo>
                  <a:pt x="350331" y="1090694"/>
                </a:lnTo>
                <a:lnTo>
                  <a:pt x="303326" y="1082688"/>
                </a:lnTo>
                <a:lnTo>
                  <a:pt x="259095" y="1070056"/>
                </a:lnTo>
                <a:lnTo>
                  <a:pt x="217640" y="1052798"/>
                </a:lnTo>
                <a:lnTo>
                  <a:pt x="178961" y="1030914"/>
                </a:lnTo>
                <a:lnTo>
                  <a:pt x="143057" y="1004404"/>
                </a:lnTo>
                <a:lnTo>
                  <a:pt x="102747" y="965984"/>
                </a:lnTo>
                <a:lnTo>
                  <a:pt x="68109" y="922784"/>
                </a:lnTo>
                <a:lnTo>
                  <a:pt x="39141" y="874801"/>
                </a:lnTo>
                <a:lnTo>
                  <a:pt x="15845" y="822038"/>
                </a:lnTo>
                <a:lnTo>
                  <a:pt x="500" y="755985"/>
                </a:lnTo>
                <a:lnTo>
                  <a:pt x="0" y="725461"/>
                </a:lnTo>
                <a:lnTo>
                  <a:pt x="4281" y="696605"/>
                </a:lnTo>
                <a:lnTo>
                  <a:pt x="23852" y="643674"/>
                </a:lnTo>
                <a:lnTo>
                  <a:pt x="55877" y="596971"/>
                </a:lnTo>
                <a:lnTo>
                  <a:pt x="96798" y="556717"/>
                </a:lnTo>
                <a:lnTo>
                  <a:pt x="143057" y="523135"/>
                </a:lnTo>
                <a:lnTo>
                  <a:pt x="191317" y="496447"/>
                </a:lnTo>
                <a:lnTo>
                  <a:pt x="238243" y="476876"/>
                </a:lnTo>
                <a:lnTo>
                  <a:pt x="280499" y="463977"/>
                </a:lnTo>
                <a:lnTo>
                  <a:pt x="350165" y="454080"/>
                </a:lnTo>
                <a:lnTo>
                  <a:pt x="409323" y="449632"/>
                </a:lnTo>
                <a:lnTo>
                  <a:pt x="454080" y="447686"/>
                </a:lnTo>
                <a:lnTo>
                  <a:pt x="491443" y="447242"/>
                </a:lnTo>
                <a:lnTo>
                  <a:pt x="507789" y="447520"/>
                </a:lnTo>
                <a:lnTo>
                  <a:pt x="523635" y="448020"/>
                </a:lnTo>
                <a:lnTo>
                  <a:pt x="540037" y="448632"/>
                </a:lnTo>
                <a:lnTo>
                  <a:pt x="556995" y="449354"/>
                </a:lnTo>
                <a:lnTo>
                  <a:pt x="574508" y="450188"/>
                </a:lnTo>
                <a:lnTo>
                  <a:pt x="583997" y="450188"/>
                </a:lnTo>
                <a:lnTo>
                  <a:pt x="587556" y="446037"/>
                </a:lnTo>
                <a:lnTo>
                  <a:pt x="585184" y="437734"/>
                </a:lnTo>
                <a:lnTo>
                  <a:pt x="576621" y="414549"/>
                </a:lnTo>
                <a:lnTo>
                  <a:pt x="556161" y="373183"/>
                </a:lnTo>
                <a:lnTo>
                  <a:pt x="530808" y="338711"/>
                </a:lnTo>
                <a:lnTo>
                  <a:pt x="497893" y="312469"/>
                </a:lnTo>
                <a:lnTo>
                  <a:pt x="459084" y="295010"/>
                </a:lnTo>
                <a:lnTo>
                  <a:pt x="427059" y="288338"/>
                </a:lnTo>
                <a:lnTo>
                  <a:pt x="414382" y="289172"/>
                </a:lnTo>
                <a:lnTo>
                  <a:pt x="376130" y="310523"/>
                </a:lnTo>
                <a:lnTo>
                  <a:pt x="346773" y="348775"/>
                </a:lnTo>
                <a:lnTo>
                  <a:pt x="339212" y="359005"/>
                </a:lnTo>
                <a:lnTo>
                  <a:pt x="299624" y="390475"/>
                </a:lnTo>
                <a:lnTo>
                  <a:pt x="254256" y="396813"/>
                </a:lnTo>
                <a:lnTo>
                  <a:pt x="209721" y="389807"/>
                </a:lnTo>
                <a:lnTo>
                  <a:pt x="160404" y="368346"/>
                </a:lnTo>
                <a:lnTo>
                  <a:pt x="120984" y="330816"/>
                </a:lnTo>
                <a:lnTo>
                  <a:pt x="104804" y="274939"/>
                </a:lnTo>
                <a:lnTo>
                  <a:pt x="106472" y="251976"/>
                </a:lnTo>
                <a:lnTo>
                  <a:pt x="125154" y="199046"/>
                </a:lnTo>
                <a:lnTo>
                  <a:pt x="158458" y="147116"/>
                </a:lnTo>
                <a:lnTo>
                  <a:pt x="203382" y="104860"/>
                </a:lnTo>
                <a:lnTo>
                  <a:pt x="263986" y="65551"/>
                </a:lnTo>
                <a:lnTo>
                  <a:pt x="298513" y="48538"/>
                </a:lnTo>
                <a:lnTo>
                  <a:pt x="335598" y="33526"/>
                </a:lnTo>
                <a:lnTo>
                  <a:pt x="375240" y="20516"/>
                </a:lnTo>
                <a:lnTo>
                  <a:pt x="416550" y="10230"/>
                </a:lnTo>
                <a:lnTo>
                  <a:pt x="458639" y="3391"/>
                </a:lnTo>
                <a:lnTo>
                  <a:pt x="501506" y="0"/>
                </a:lnTo>
                <a:lnTo>
                  <a:pt x="545152" y="55"/>
                </a:lnTo>
                <a:lnTo>
                  <a:pt x="588909" y="4169"/>
                </a:lnTo>
                <a:lnTo>
                  <a:pt x="632110" y="12954"/>
                </a:lnTo>
                <a:lnTo>
                  <a:pt x="674755" y="26409"/>
                </a:lnTo>
                <a:lnTo>
                  <a:pt x="716844" y="44535"/>
                </a:lnTo>
                <a:lnTo>
                  <a:pt x="757487" y="67998"/>
                </a:lnTo>
                <a:lnTo>
                  <a:pt x="795794" y="97465"/>
                </a:lnTo>
                <a:lnTo>
                  <a:pt x="831767" y="132938"/>
                </a:lnTo>
                <a:lnTo>
                  <a:pt x="865405" y="174415"/>
                </a:lnTo>
                <a:lnTo>
                  <a:pt x="890064" y="212489"/>
                </a:lnTo>
                <a:lnTo>
                  <a:pt x="912091" y="255546"/>
                </a:lnTo>
                <a:lnTo>
                  <a:pt x="931484" y="303584"/>
                </a:lnTo>
                <a:lnTo>
                  <a:pt x="948244" y="356603"/>
                </a:lnTo>
                <a:lnTo>
                  <a:pt x="962371" y="414605"/>
                </a:lnTo>
                <a:lnTo>
                  <a:pt x="975739" y="478433"/>
                </a:lnTo>
                <a:lnTo>
                  <a:pt x="987378" y="538258"/>
                </a:lnTo>
                <a:lnTo>
                  <a:pt x="997287" y="594080"/>
                </a:lnTo>
                <a:lnTo>
                  <a:pt x="1005466" y="645899"/>
                </a:lnTo>
                <a:lnTo>
                  <a:pt x="1011916" y="693714"/>
                </a:lnTo>
                <a:lnTo>
                  <a:pt x="1016636" y="737526"/>
                </a:lnTo>
                <a:lnTo>
                  <a:pt x="1021195" y="797073"/>
                </a:lnTo>
                <a:lnTo>
                  <a:pt x="1023308" y="850282"/>
                </a:lnTo>
                <a:lnTo>
                  <a:pt x="1022974" y="897152"/>
                </a:lnTo>
                <a:lnTo>
                  <a:pt x="1020194" y="937685"/>
                </a:lnTo>
                <a:lnTo>
                  <a:pt x="1009519" y="1003737"/>
                </a:lnTo>
                <a:lnTo>
                  <a:pt x="993506" y="1052442"/>
                </a:lnTo>
                <a:lnTo>
                  <a:pt x="975047" y="1088693"/>
                </a:lnTo>
                <a:lnTo>
                  <a:pt x="944079" y="1130893"/>
                </a:lnTo>
                <a:lnTo>
                  <a:pt x="899154" y="1153577"/>
                </a:lnTo>
                <a:lnTo>
                  <a:pt x="830433" y="1168700"/>
                </a:lnTo>
                <a:lnTo>
                  <a:pt x="790457" y="1169646"/>
                </a:lnTo>
                <a:lnTo>
                  <a:pt x="747256" y="1165587"/>
                </a:lnTo>
                <a:lnTo>
                  <a:pt x="700831" y="1156524"/>
                </a:lnTo>
                <a:close/>
              </a:path>
              <a:path w="1023620" h="1169670">
                <a:moveTo>
                  <a:pt x="405487" y="686820"/>
                </a:moveTo>
                <a:lnTo>
                  <a:pt x="356781" y="697940"/>
                </a:lnTo>
                <a:lnTo>
                  <a:pt x="314247" y="728964"/>
                </a:lnTo>
                <a:lnTo>
                  <a:pt x="304017" y="754762"/>
                </a:lnTo>
                <a:lnTo>
                  <a:pt x="304073" y="768662"/>
                </a:lnTo>
                <a:lnTo>
                  <a:pt x="322420" y="806358"/>
                </a:lnTo>
                <a:lnTo>
                  <a:pt x="365899" y="831378"/>
                </a:lnTo>
                <a:lnTo>
                  <a:pt x="407266" y="836271"/>
                </a:lnTo>
                <a:lnTo>
                  <a:pt x="444906" y="834992"/>
                </a:lnTo>
                <a:lnTo>
                  <a:pt x="505843" y="830100"/>
                </a:lnTo>
                <a:lnTo>
                  <a:pt x="549100" y="822316"/>
                </a:lnTo>
                <a:lnTo>
                  <a:pt x="597638" y="807804"/>
                </a:lnTo>
                <a:lnTo>
                  <a:pt x="613651" y="781116"/>
                </a:lnTo>
                <a:lnTo>
                  <a:pt x="613651" y="729520"/>
                </a:lnTo>
                <a:lnTo>
                  <a:pt x="613651" y="715286"/>
                </a:lnTo>
                <a:lnTo>
                  <a:pt x="611872" y="707577"/>
                </a:lnTo>
                <a:lnTo>
                  <a:pt x="608313" y="706391"/>
                </a:lnTo>
                <a:lnTo>
                  <a:pt x="595414" y="700386"/>
                </a:lnTo>
                <a:lnTo>
                  <a:pt x="540704" y="685040"/>
                </a:lnTo>
                <a:lnTo>
                  <a:pt x="484660" y="681037"/>
                </a:lnTo>
                <a:lnTo>
                  <a:pt x="447965" y="682705"/>
                </a:lnTo>
                <a:lnTo>
                  <a:pt x="405487" y="686820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832046" y="3145476"/>
            <a:ext cx="894080" cy="1176020"/>
          </a:xfrm>
          <a:custGeom>
            <a:avLst/>
            <a:gdLst/>
            <a:ahLst/>
            <a:cxnLst/>
            <a:rect l="l" t="t" r="r" b="b"/>
            <a:pathLst>
              <a:path w="894079" h="1176020">
                <a:moveTo>
                  <a:pt x="521300" y="1172481"/>
                </a:moveTo>
                <a:lnTo>
                  <a:pt x="476543" y="1175428"/>
                </a:lnTo>
                <a:lnTo>
                  <a:pt x="431229" y="1175372"/>
                </a:lnTo>
                <a:lnTo>
                  <a:pt x="385360" y="1172314"/>
                </a:lnTo>
                <a:lnTo>
                  <a:pt x="338934" y="1166254"/>
                </a:lnTo>
                <a:lnTo>
                  <a:pt x="293064" y="1157024"/>
                </a:lnTo>
                <a:lnTo>
                  <a:pt x="248863" y="1144459"/>
                </a:lnTo>
                <a:lnTo>
                  <a:pt x="206329" y="1128557"/>
                </a:lnTo>
                <a:lnTo>
                  <a:pt x="165463" y="1109320"/>
                </a:lnTo>
                <a:lnTo>
                  <a:pt x="127322" y="1086580"/>
                </a:lnTo>
                <a:lnTo>
                  <a:pt x="92962" y="1060170"/>
                </a:lnTo>
                <a:lnTo>
                  <a:pt x="62382" y="1030091"/>
                </a:lnTo>
                <a:lnTo>
                  <a:pt x="35583" y="996342"/>
                </a:lnTo>
                <a:lnTo>
                  <a:pt x="17124" y="959646"/>
                </a:lnTo>
                <a:lnTo>
                  <a:pt x="4448" y="917168"/>
                </a:lnTo>
                <a:lnTo>
                  <a:pt x="0" y="872689"/>
                </a:lnTo>
                <a:lnTo>
                  <a:pt x="1779" y="851116"/>
                </a:lnTo>
                <a:lnTo>
                  <a:pt x="13733" y="810139"/>
                </a:lnTo>
                <a:lnTo>
                  <a:pt x="39086" y="776780"/>
                </a:lnTo>
                <a:lnTo>
                  <a:pt x="92072" y="744921"/>
                </a:lnTo>
                <a:lnTo>
                  <a:pt x="154343" y="731577"/>
                </a:lnTo>
                <a:lnTo>
                  <a:pt x="181476" y="736581"/>
                </a:lnTo>
                <a:lnTo>
                  <a:pt x="206829" y="746923"/>
                </a:lnTo>
                <a:lnTo>
                  <a:pt x="231293" y="760155"/>
                </a:lnTo>
                <a:lnTo>
                  <a:pt x="254867" y="776279"/>
                </a:lnTo>
                <a:lnTo>
                  <a:pt x="277552" y="795294"/>
                </a:lnTo>
                <a:lnTo>
                  <a:pt x="296289" y="806803"/>
                </a:lnTo>
                <a:lnTo>
                  <a:pt x="334097" y="829488"/>
                </a:lnTo>
                <a:lnTo>
                  <a:pt x="372182" y="850449"/>
                </a:lnTo>
                <a:lnTo>
                  <a:pt x="409545" y="862014"/>
                </a:lnTo>
                <a:lnTo>
                  <a:pt x="427893" y="863793"/>
                </a:lnTo>
                <a:lnTo>
                  <a:pt x="445740" y="861513"/>
                </a:lnTo>
                <a:lnTo>
                  <a:pt x="479100" y="840608"/>
                </a:lnTo>
                <a:lnTo>
                  <a:pt x="502507" y="806414"/>
                </a:lnTo>
                <a:lnTo>
                  <a:pt x="506955" y="777947"/>
                </a:lnTo>
                <a:lnTo>
                  <a:pt x="503508" y="765048"/>
                </a:lnTo>
                <a:lnTo>
                  <a:pt x="477988" y="731688"/>
                </a:lnTo>
                <a:lnTo>
                  <a:pt x="437011" y="705668"/>
                </a:lnTo>
                <a:lnTo>
                  <a:pt x="392976" y="684707"/>
                </a:lnTo>
                <a:lnTo>
                  <a:pt x="379855" y="678535"/>
                </a:lnTo>
                <a:lnTo>
                  <a:pt x="368067" y="672697"/>
                </a:lnTo>
                <a:lnTo>
                  <a:pt x="357615" y="667193"/>
                </a:lnTo>
                <a:lnTo>
                  <a:pt x="327536" y="651514"/>
                </a:lnTo>
                <a:lnTo>
                  <a:pt x="297790" y="636502"/>
                </a:lnTo>
                <a:lnTo>
                  <a:pt x="268378" y="622157"/>
                </a:lnTo>
                <a:lnTo>
                  <a:pt x="239299" y="608480"/>
                </a:lnTo>
                <a:lnTo>
                  <a:pt x="211222" y="594691"/>
                </a:lnTo>
                <a:lnTo>
                  <a:pt x="160071" y="564445"/>
                </a:lnTo>
                <a:lnTo>
                  <a:pt x="115869" y="530029"/>
                </a:lnTo>
                <a:lnTo>
                  <a:pt x="80285" y="487774"/>
                </a:lnTo>
                <a:lnTo>
                  <a:pt x="54153" y="436288"/>
                </a:lnTo>
                <a:lnTo>
                  <a:pt x="40809" y="370903"/>
                </a:lnTo>
                <a:lnTo>
                  <a:pt x="39141" y="332707"/>
                </a:lnTo>
                <a:lnTo>
                  <a:pt x="43200" y="283001"/>
                </a:lnTo>
                <a:lnTo>
                  <a:pt x="53597" y="237076"/>
                </a:lnTo>
                <a:lnTo>
                  <a:pt x="70333" y="194931"/>
                </a:lnTo>
                <a:lnTo>
                  <a:pt x="93407" y="156568"/>
                </a:lnTo>
                <a:lnTo>
                  <a:pt x="121929" y="122151"/>
                </a:lnTo>
                <a:lnTo>
                  <a:pt x="155011" y="91850"/>
                </a:lnTo>
                <a:lnTo>
                  <a:pt x="192652" y="65662"/>
                </a:lnTo>
                <a:lnTo>
                  <a:pt x="234851" y="43589"/>
                </a:lnTo>
                <a:lnTo>
                  <a:pt x="280665" y="25853"/>
                </a:lnTo>
                <a:lnTo>
                  <a:pt x="329148" y="12676"/>
                </a:lnTo>
                <a:lnTo>
                  <a:pt x="380300" y="4058"/>
                </a:lnTo>
                <a:lnTo>
                  <a:pt x="434120" y="0"/>
                </a:lnTo>
                <a:lnTo>
                  <a:pt x="490805" y="3344"/>
                </a:lnTo>
                <a:lnTo>
                  <a:pt x="545568" y="10532"/>
                </a:lnTo>
                <a:lnTo>
                  <a:pt x="598410" y="21563"/>
                </a:lnTo>
                <a:lnTo>
                  <a:pt x="649330" y="36437"/>
                </a:lnTo>
                <a:lnTo>
                  <a:pt x="698329" y="55154"/>
                </a:lnTo>
                <a:lnTo>
                  <a:pt x="743911" y="78568"/>
                </a:lnTo>
                <a:lnTo>
                  <a:pt x="784583" y="107533"/>
                </a:lnTo>
                <a:lnTo>
                  <a:pt x="820345" y="142049"/>
                </a:lnTo>
                <a:lnTo>
                  <a:pt x="851196" y="182117"/>
                </a:lnTo>
                <a:lnTo>
                  <a:pt x="877137" y="227735"/>
                </a:lnTo>
                <a:lnTo>
                  <a:pt x="894039" y="283334"/>
                </a:lnTo>
                <a:lnTo>
                  <a:pt x="892482" y="311468"/>
                </a:lnTo>
                <a:lnTo>
                  <a:pt x="870020" y="365622"/>
                </a:lnTo>
                <a:lnTo>
                  <a:pt x="825540" y="401205"/>
                </a:lnTo>
                <a:lnTo>
                  <a:pt x="769663" y="416940"/>
                </a:lnTo>
                <a:lnTo>
                  <a:pt x="719401" y="416495"/>
                </a:lnTo>
                <a:lnTo>
                  <a:pt x="670529" y="400816"/>
                </a:lnTo>
                <a:lnTo>
                  <a:pt x="623381" y="377242"/>
                </a:lnTo>
                <a:lnTo>
                  <a:pt x="578122" y="348219"/>
                </a:lnTo>
                <a:lnTo>
                  <a:pt x="556439" y="334263"/>
                </a:lnTo>
                <a:lnTo>
                  <a:pt x="515073" y="308688"/>
                </a:lnTo>
                <a:lnTo>
                  <a:pt x="476376" y="290896"/>
                </a:lnTo>
                <a:lnTo>
                  <a:pt x="440347" y="285558"/>
                </a:lnTo>
                <a:lnTo>
                  <a:pt x="423500" y="288839"/>
                </a:lnTo>
                <a:lnTo>
                  <a:pt x="392809" y="312413"/>
                </a:lnTo>
                <a:lnTo>
                  <a:pt x="373683" y="346495"/>
                </a:lnTo>
                <a:lnTo>
                  <a:pt x="372071" y="359394"/>
                </a:lnTo>
                <a:lnTo>
                  <a:pt x="374128" y="371404"/>
                </a:lnTo>
                <a:lnTo>
                  <a:pt x="398314" y="402762"/>
                </a:lnTo>
                <a:lnTo>
                  <a:pt x="437790" y="428894"/>
                </a:lnTo>
                <a:lnTo>
                  <a:pt x="482158" y="449243"/>
                </a:lnTo>
                <a:lnTo>
                  <a:pt x="496502" y="454859"/>
                </a:lnTo>
                <a:lnTo>
                  <a:pt x="509290" y="460141"/>
                </a:lnTo>
                <a:lnTo>
                  <a:pt x="520521" y="465089"/>
                </a:lnTo>
                <a:lnTo>
                  <a:pt x="530196" y="469704"/>
                </a:lnTo>
                <a:lnTo>
                  <a:pt x="575009" y="488330"/>
                </a:lnTo>
                <a:lnTo>
                  <a:pt x="618710" y="508623"/>
                </a:lnTo>
                <a:lnTo>
                  <a:pt x="661299" y="530585"/>
                </a:lnTo>
                <a:lnTo>
                  <a:pt x="702776" y="554215"/>
                </a:lnTo>
                <a:lnTo>
                  <a:pt x="741696" y="579846"/>
                </a:lnTo>
                <a:lnTo>
                  <a:pt x="776613" y="607813"/>
                </a:lnTo>
                <a:lnTo>
                  <a:pt x="807526" y="638115"/>
                </a:lnTo>
                <a:lnTo>
                  <a:pt x="834436" y="670751"/>
                </a:lnTo>
                <a:lnTo>
                  <a:pt x="856009" y="706224"/>
                </a:lnTo>
                <a:lnTo>
                  <a:pt x="870909" y="745032"/>
                </a:lnTo>
                <a:lnTo>
                  <a:pt x="879138" y="787177"/>
                </a:lnTo>
                <a:lnTo>
                  <a:pt x="880695" y="832657"/>
                </a:lnTo>
                <a:lnTo>
                  <a:pt x="876636" y="883920"/>
                </a:lnTo>
                <a:lnTo>
                  <a:pt x="866239" y="930957"/>
                </a:lnTo>
                <a:lnTo>
                  <a:pt x="849504" y="973769"/>
                </a:lnTo>
                <a:lnTo>
                  <a:pt x="826430" y="1012355"/>
                </a:lnTo>
                <a:lnTo>
                  <a:pt x="798408" y="1046715"/>
                </a:lnTo>
                <a:lnTo>
                  <a:pt x="766827" y="1076850"/>
                </a:lnTo>
                <a:lnTo>
                  <a:pt x="731689" y="1102759"/>
                </a:lnTo>
                <a:lnTo>
                  <a:pt x="692991" y="1124443"/>
                </a:lnTo>
                <a:lnTo>
                  <a:pt x="651903" y="1142124"/>
                </a:lnTo>
                <a:lnTo>
                  <a:pt x="609592" y="1156024"/>
                </a:lnTo>
                <a:lnTo>
                  <a:pt x="566058" y="1166143"/>
                </a:lnTo>
                <a:lnTo>
                  <a:pt x="521300" y="117248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833692" y="2853690"/>
            <a:ext cx="414020" cy="1515110"/>
          </a:xfrm>
          <a:custGeom>
            <a:avLst/>
            <a:gdLst/>
            <a:ahLst/>
            <a:cxnLst/>
            <a:rect l="l" t="t" r="r" b="b"/>
            <a:pathLst>
              <a:path w="414020" h="1515110">
                <a:moveTo>
                  <a:pt x="153009" y="1510526"/>
                </a:moveTo>
                <a:lnTo>
                  <a:pt x="102080" y="1499406"/>
                </a:lnTo>
                <a:lnTo>
                  <a:pt x="63161" y="1483838"/>
                </a:lnTo>
                <a:lnTo>
                  <a:pt x="28300" y="1446142"/>
                </a:lnTo>
                <a:lnTo>
                  <a:pt x="19793" y="1392210"/>
                </a:lnTo>
                <a:lnTo>
                  <a:pt x="16902" y="1343283"/>
                </a:lnTo>
                <a:lnTo>
                  <a:pt x="14900" y="1278120"/>
                </a:lnTo>
                <a:lnTo>
                  <a:pt x="14400" y="1238033"/>
                </a:lnTo>
                <a:lnTo>
                  <a:pt x="14233" y="1192942"/>
                </a:lnTo>
                <a:lnTo>
                  <a:pt x="14304" y="1152910"/>
                </a:lnTo>
                <a:lnTo>
                  <a:pt x="14518" y="1108964"/>
                </a:lnTo>
                <a:lnTo>
                  <a:pt x="14874" y="1061104"/>
                </a:lnTo>
                <a:lnTo>
                  <a:pt x="15372" y="1009330"/>
                </a:lnTo>
                <a:lnTo>
                  <a:pt x="16012" y="953642"/>
                </a:lnTo>
                <a:lnTo>
                  <a:pt x="15568" y="910774"/>
                </a:lnTo>
                <a:lnTo>
                  <a:pt x="14233" y="867574"/>
                </a:lnTo>
                <a:lnTo>
                  <a:pt x="12009" y="824039"/>
                </a:lnTo>
                <a:lnTo>
                  <a:pt x="8896" y="780171"/>
                </a:lnTo>
                <a:lnTo>
                  <a:pt x="5671" y="736192"/>
                </a:lnTo>
                <a:lnTo>
                  <a:pt x="3113" y="692324"/>
                </a:lnTo>
                <a:lnTo>
                  <a:pt x="1223" y="648567"/>
                </a:lnTo>
                <a:lnTo>
                  <a:pt x="0" y="604922"/>
                </a:lnTo>
                <a:lnTo>
                  <a:pt x="166" y="563834"/>
                </a:lnTo>
                <a:lnTo>
                  <a:pt x="1501" y="491332"/>
                </a:lnTo>
                <a:lnTo>
                  <a:pt x="5616" y="432397"/>
                </a:lnTo>
                <a:lnTo>
                  <a:pt x="21183" y="391031"/>
                </a:lnTo>
                <a:lnTo>
                  <a:pt x="66941" y="358950"/>
                </a:lnTo>
                <a:lnTo>
                  <a:pt x="109419" y="346940"/>
                </a:lnTo>
                <a:lnTo>
                  <a:pt x="157680" y="340713"/>
                </a:lnTo>
                <a:lnTo>
                  <a:pt x="182644" y="339601"/>
                </a:lnTo>
                <a:lnTo>
                  <a:pt x="208164" y="339824"/>
                </a:lnTo>
                <a:lnTo>
                  <a:pt x="256202" y="343827"/>
                </a:lnTo>
                <a:lnTo>
                  <a:pt x="297123" y="352278"/>
                </a:lnTo>
                <a:lnTo>
                  <a:pt x="343826" y="374629"/>
                </a:lnTo>
                <a:lnTo>
                  <a:pt x="379411" y="414994"/>
                </a:lnTo>
                <a:lnTo>
                  <a:pt x="391420" y="451912"/>
                </a:lnTo>
                <a:lnTo>
                  <a:pt x="395423" y="493945"/>
                </a:lnTo>
                <a:lnTo>
                  <a:pt x="394978" y="508846"/>
                </a:lnTo>
                <a:lnTo>
                  <a:pt x="394311" y="523969"/>
                </a:lnTo>
                <a:lnTo>
                  <a:pt x="394089" y="539092"/>
                </a:lnTo>
                <a:lnTo>
                  <a:pt x="394311" y="554215"/>
                </a:lnTo>
                <a:lnTo>
                  <a:pt x="394978" y="569338"/>
                </a:lnTo>
                <a:lnTo>
                  <a:pt x="396730" y="629316"/>
                </a:lnTo>
                <a:lnTo>
                  <a:pt x="398425" y="686486"/>
                </a:lnTo>
                <a:lnTo>
                  <a:pt x="400065" y="740848"/>
                </a:lnTo>
                <a:lnTo>
                  <a:pt x="401650" y="792403"/>
                </a:lnTo>
                <a:lnTo>
                  <a:pt x="403179" y="841150"/>
                </a:lnTo>
                <a:lnTo>
                  <a:pt x="404653" y="887089"/>
                </a:lnTo>
                <a:lnTo>
                  <a:pt x="406070" y="930220"/>
                </a:lnTo>
                <a:lnTo>
                  <a:pt x="407433" y="970544"/>
                </a:lnTo>
                <a:lnTo>
                  <a:pt x="409390" y="1030218"/>
                </a:lnTo>
                <a:lnTo>
                  <a:pt x="410991" y="1084696"/>
                </a:lnTo>
                <a:lnTo>
                  <a:pt x="412236" y="1133980"/>
                </a:lnTo>
                <a:lnTo>
                  <a:pt x="413126" y="1178068"/>
                </a:lnTo>
                <a:lnTo>
                  <a:pt x="413660" y="1216961"/>
                </a:lnTo>
                <a:lnTo>
                  <a:pt x="413715" y="1259605"/>
                </a:lnTo>
                <a:lnTo>
                  <a:pt x="412993" y="1296801"/>
                </a:lnTo>
                <a:lnTo>
                  <a:pt x="409212" y="1354847"/>
                </a:lnTo>
                <a:lnTo>
                  <a:pt x="401650" y="1397325"/>
                </a:lnTo>
                <a:lnTo>
                  <a:pt x="375241" y="1454315"/>
                </a:lnTo>
                <a:lnTo>
                  <a:pt x="329427" y="1490343"/>
                </a:lnTo>
                <a:lnTo>
                  <a:pt x="263263" y="1510692"/>
                </a:lnTo>
                <a:lnTo>
                  <a:pt x="227513" y="1514751"/>
                </a:lnTo>
                <a:lnTo>
                  <a:pt x="190762" y="1514696"/>
                </a:lnTo>
                <a:lnTo>
                  <a:pt x="153009" y="1510526"/>
                </a:lnTo>
                <a:close/>
              </a:path>
              <a:path w="414020" h="1515110">
                <a:moveTo>
                  <a:pt x="3558" y="144113"/>
                </a:moveTo>
                <a:lnTo>
                  <a:pt x="16680" y="83843"/>
                </a:lnTo>
                <a:lnTo>
                  <a:pt x="56044" y="38252"/>
                </a:lnTo>
                <a:lnTo>
                  <a:pt x="118538" y="9563"/>
                </a:lnTo>
                <a:lnTo>
                  <a:pt x="157290" y="2390"/>
                </a:lnTo>
                <a:lnTo>
                  <a:pt x="201047" y="0"/>
                </a:lnTo>
                <a:lnTo>
                  <a:pt x="243358" y="2335"/>
                </a:lnTo>
                <a:lnTo>
                  <a:pt x="281333" y="9340"/>
                </a:lnTo>
                <a:lnTo>
                  <a:pt x="344272" y="37362"/>
                </a:lnTo>
                <a:lnTo>
                  <a:pt x="384970" y="82732"/>
                </a:lnTo>
                <a:lnTo>
                  <a:pt x="398536" y="144113"/>
                </a:lnTo>
                <a:lnTo>
                  <a:pt x="395367" y="175360"/>
                </a:lnTo>
                <a:lnTo>
                  <a:pt x="370014" y="227846"/>
                </a:lnTo>
                <a:lnTo>
                  <a:pt x="319641" y="266210"/>
                </a:lnTo>
                <a:lnTo>
                  <a:pt x="246250" y="285781"/>
                </a:lnTo>
                <a:lnTo>
                  <a:pt x="201047" y="288227"/>
                </a:lnTo>
                <a:lnTo>
                  <a:pt x="155122" y="285670"/>
                </a:lnTo>
                <a:lnTo>
                  <a:pt x="115202" y="277997"/>
                </a:lnTo>
                <a:lnTo>
                  <a:pt x="53375" y="247306"/>
                </a:lnTo>
                <a:lnTo>
                  <a:pt x="16013" y="201047"/>
                </a:lnTo>
                <a:lnTo>
                  <a:pt x="3558" y="144113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354977" y="3145476"/>
            <a:ext cx="894080" cy="1176020"/>
          </a:xfrm>
          <a:custGeom>
            <a:avLst/>
            <a:gdLst/>
            <a:ahLst/>
            <a:cxnLst/>
            <a:rect l="l" t="t" r="r" b="b"/>
            <a:pathLst>
              <a:path w="894079" h="1176020">
                <a:moveTo>
                  <a:pt x="521300" y="1172481"/>
                </a:moveTo>
                <a:lnTo>
                  <a:pt x="476543" y="1175428"/>
                </a:lnTo>
                <a:lnTo>
                  <a:pt x="431229" y="1175372"/>
                </a:lnTo>
                <a:lnTo>
                  <a:pt x="385360" y="1172314"/>
                </a:lnTo>
                <a:lnTo>
                  <a:pt x="338934" y="1166254"/>
                </a:lnTo>
                <a:lnTo>
                  <a:pt x="293064" y="1157024"/>
                </a:lnTo>
                <a:lnTo>
                  <a:pt x="248863" y="1144459"/>
                </a:lnTo>
                <a:lnTo>
                  <a:pt x="206329" y="1128557"/>
                </a:lnTo>
                <a:lnTo>
                  <a:pt x="165463" y="1109320"/>
                </a:lnTo>
                <a:lnTo>
                  <a:pt x="127322" y="1086580"/>
                </a:lnTo>
                <a:lnTo>
                  <a:pt x="92962" y="1060170"/>
                </a:lnTo>
                <a:lnTo>
                  <a:pt x="62382" y="1030091"/>
                </a:lnTo>
                <a:lnTo>
                  <a:pt x="35583" y="996342"/>
                </a:lnTo>
                <a:lnTo>
                  <a:pt x="17124" y="959646"/>
                </a:lnTo>
                <a:lnTo>
                  <a:pt x="4448" y="917168"/>
                </a:lnTo>
                <a:lnTo>
                  <a:pt x="0" y="872689"/>
                </a:lnTo>
                <a:lnTo>
                  <a:pt x="1779" y="851116"/>
                </a:lnTo>
                <a:lnTo>
                  <a:pt x="13733" y="810139"/>
                </a:lnTo>
                <a:lnTo>
                  <a:pt x="39086" y="776780"/>
                </a:lnTo>
                <a:lnTo>
                  <a:pt x="92072" y="744921"/>
                </a:lnTo>
                <a:lnTo>
                  <a:pt x="154344" y="731577"/>
                </a:lnTo>
                <a:lnTo>
                  <a:pt x="181476" y="736581"/>
                </a:lnTo>
                <a:lnTo>
                  <a:pt x="206830" y="746923"/>
                </a:lnTo>
                <a:lnTo>
                  <a:pt x="231293" y="760155"/>
                </a:lnTo>
                <a:lnTo>
                  <a:pt x="254867" y="776279"/>
                </a:lnTo>
                <a:lnTo>
                  <a:pt x="277552" y="795294"/>
                </a:lnTo>
                <a:lnTo>
                  <a:pt x="296289" y="806803"/>
                </a:lnTo>
                <a:lnTo>
                  <a:pt x="334097" y="829488"/>
                </a:lnTo>
                <a:lnTo>
                  <a:pt x="372182" y="850449"/>
                </a:lnTo>
                <a:lnTo>
                  <a:pt x="409545" y="862014"/>
                </a:lnTo>
                <a:lnTo>
                  <a:pt x="427893" y="863793"/>
                </a:lnTo>
                <a:lnTo>
                  <a:pt x="445740" y="861513"/>
                </a:lnTo>
                <a:lnTo>
                  <a:pt x="479100" y="840608"/>
                </a:lnTo>
                <a:lnTo>
                  <a:pt x="502508" y="806414"/>
                </a:lnTo>
                <a:lnTo>
                  <a:pt x="506955" y="777947"/>
                </a:lnTo>
                <a:lnTo>
                  <a:pt x="503508" y="765048"/>
                </a:lnTo>
                <a:lnTo>
                  <a:pt x="477988" y="731688"/>
                </a:lnTo>
                <a:lnTo>
                  <a:pt x="437011" y="705668"/>
                </a:lnTo>
                <a:lnTo>
                  <a:pt x="392976" y="684707"/>
                </a:lnTo>
                <a:lnTo>
                  <a:pt x="379855" y="678535"/>
                </a:lnTo>
                <a:lnTo>
                  <a:pt x="368067" y="672697"/>
                </a:lnTo>
                <a:lnTo>
                  <a:pt x="357615" y="667193"/>
                </a:lnTo>
                <a:lnTo>
                  <a:pt x="327535" y="651514"/>
                </a:lnTo>
                <a:lnTo>
                  <a:pt x="297790" y="636502"/>
                </a:lnTo>
                <a:lnTo>
                  <a:pt x="268378" y="622157"/>
                </a:lnTo>
                <a:lnTo>
                  <a:pt x="239299" y="608480"/>
                </a:lnTo>
                <a:lnTo>
                  <a:pt x="211222" y="594691"/>
                </a:lnTo>
                <a:lnTo>
                  <a:pt x="160071" y="564445"/>
                </a:lnTo>
                <a:lnTo>
                  <a:pt x="115869" y="530029"/>
                </a:lnTo>
                <a:lnTo>
                  <a:pt x="80285" y="487774"/>
                </a:lnTo>
                <a:lnTo>
                  <a:pt x="54153" y="436288"/>
                </a:lnTo>
                <a:lnTo>
                  <a:pt x="40809" y="370903"/>
                </a:lnTo>
                <a:lnTo>
                  <a:pt x="39141" y="332707"/>
                </a:lnTo>
                <a:lnTo>
                  <a:pt x="43200" y="283001"/>
                </a:lnTo>
                <a:lnTo>
                  <a:pt x="53597" y="237076"/>
                </a:lnTo>
                <a:lnTo>
                  <a:pt x="70333" y="194931"/>
                </a:lnTo>
                <a:lnTo>
                  <a:pt x="93407" y="156568"/>
                </a:lnTo>
                <a:lnTo>
                  <a:pt x="121929" y="122151"/>
                </a:lnTo>
                <a:lnTo>
                  <a:pt x="155011" y="91850"/>
                </a:lnTo>
                <a:lnTo>
                  <a:pt x="192652" y="65662"/>
                </a:lnTo>
                <a:lnTo>
                  <a:pt x="234852" y="43589"/>
                </a:lnTo>
                <a:lnTo>
                  <a:pt x="280665" y="25853"/>
                </a:lnTo>
                <a:lnTo>
                  <a:pt x="329148" y="12676"/>
                </a:lnTo>
                <a:lnTo>
                  <a:pt x="380300" y="4058"/>
                </a:lnTo>
                <a:lnTo>
                  <a:pt x="434120" y="0"/>
                </a:lnTo>
                <a:lnTo>
                  <a:pt x="490805" y="3344"/>
                </a:lnTo>
                <a:lnTo>
                  <a:pt x="545568" y="10532"/>
                </a:lnTo>
                <a:lnTo>
                  <a:pt x="598410" y="21563"/>
                </a:lnTo>
                <a:lnTo>
                  <a:pt x="649330" y="36437"/>
                </a:lnTo>
                <a:lnTo>
                  <a:pt x="698329" y="55154"/>
                </a:lnTo>
                <a:lnTo>
                  <a:pt x="743911" y="78568"/>
                </a:lnTo>
                <a:lnTo>
                  <a:pt x="784583" y="107533"/>
                </a:lnTo>
                <a:lnTo>
                  <a:pt x="820345" y="142049"/>
                </a:lnTo>
                <a:lnTo>
                  <a:pt x="851196" y="182117"/>
                </a:lnTo>
                <a:lnTo>
                  <a:pt x="877137" y="227735"/>
                </a:lnTo>
                <a:lnTo>
                  <a:pt x="894039" y="283334"/>
                </a:lnTo>
                <a:lnTo>
                  <a:pt x="892482" y="311468"/>
                </a:lnTo>
                <a:lnTo>
                  <a:pt x="870020" y="365622"/>
                </a:lnTo>
                <a:lnTo>
                  <a:pt x="825540" y="401205"/>
                </a:lnTo>
                <a:lnTo>
                  <a:pt x="769663" y="416940"/>
                </a:lnTo>
                <a:lnTo>
                  <a:pt x="719401" y="416495"/>
                </a:lnTo>
                <a:lnTo>
                  <a:pt x="670529" y="400816"/>
                </a:lnTo>
                <a:lnTo>
                  <a:pt x="623381" y="377242"/>
                </a:lnTo>
                <a:lnTo>
                  <a:pt x="578122" y="348219"/>
                </a:lnTo>
                <a:lnTo>
                  <a:pt x="556439" y="334263"/>
                </a:lnTo>
                <a:lnTo>
                  <a:pt x="515073" y="308688"/>
                </a:lnTo>
                <a:lnTo>
                  <a:pt x="476376" y="290896"/>
                </a:lnTo>
                <a:lnTo>
                  <a:pt x="440347" y="285558"/>
                </a:lnTo>
                <a:lnTo>
                  <a:pt x="423500" y="288839"/>
                </a:lnTo>
                <a:lnTo>
                  <a:pt x="392809" y="312413"/>
                </a:lnTo>
                <a:lnTo>
                  <a:pt x="373683" y="346495"/>
                </a:lnTo>
                <a:lnTo>
                  <a:pt x="372071" y="359394"/>
                </a:lnTo>
                <a:lnTo>
                  <a:pt x="374128" y="371404"/>
                </a:lnTo>
                <a:lnTo>
                  <a:pt x="398314" y="402762"/>
                </a:lnTo>
                <a:lnTo>
                  <a:pt x="437790" y="428894"/>
                </a:lnTo>
                <a:lnTo>
                  <a:pt x="482158" y="449243"/>
                </a:lnTo>
                <a:lnTo>
                  <a:pt x="496502" y="454859"/>
                </a:lnTo>
                <a:lnTo>
                  <a:pt x="509290" y="460141"/>
                </a:lnTo>
                <a:lnTo>
                  <a:pt x="520521" y="465089"/>
                </a:lnTo>
                <a:lnTo>
                  <a:pt x="530196" y="469704"/>
                </a:lnTo>
                <a:lnTo>
                  <a:pt x="575009" y="488330"/>
                </a:lnTo>
                <a:lnTo>
                  <a:pt x="618710" y="508623"/>
                </a:lnTo>
                <a:lnTo>
                  <a:pt x="661299" y="530585"/>
                </a:lnTo>
                <a:lnTo>
                  <a:pt x="702777" y="554215"/>
                </a:lnTo>
                <a:lnTo>
                  <a:pt x="741696" y="579846"/>
                </a:lnTo>
                <a:lnTo>
                  <a:pt x="776613" y="607813"/>
                </a:lnTo>
                <a:lnTo>
                  <a:pt x="807526" y="638115"/>
                </a:lnTo>
                <a:lnTo>
                  <a:pt x="834436" y="670751"/>
                </a:lnTo>
                <a:lnTo>
                  <a:pt x="856009" y="706224"/>
                </a:lnTo>
                <a:lnTo>
                  <a:pt x="870909" y="745032"/>
                </a:lnTo>
                <a:lnTo>
                  <a:pt x="879138" y="787177"/>
                </a:lnTo>
                <a:lnTo>
                  <a:pt x="880695" y="832657"/>
                </a:lnTo>
                <a:lnTo>
                  <a:pt x="876636" y="883920"/>
                </a:lnTo>
                <a:lnTo>
                  <a:pt x="866239" y="930957"/>
                </a:lnTo>
                <a:lnTo>
                  <a:pt x="849504" y="973769"/>
                </a:lnTo>
                <a:lnTo>
                  <a:pt x="826430" y="1012355"/>
                </a:lnTo>
                <a:lnTo>
                  <a:pt x="798408" y="1046715"/>
                </a:lnTo>
                <a:lnTo>
                  <a:pt x="766827" y="1076850"/>
                </a:lnTo>
                <a:lnTo>
                  <a:pt x="731689" y="1102759"/>
                </a:lnTo>
                <a:lnTo>
                  <a:pt x="692991" y="1124443"/>
                </a:lnTo>
                <a:lnTo>
                  <a:pt x="651903" y="1142124"/>
                </a:lnTo>
                <a:lnTo>
                  <a:pt x="609592" y="1156024"/>
                </a:lnTo>
                <a:lnTo>
                  <a:pt x="566058" y="1166143"/>
                </a:lnTo>
                <a:lnTo>
                  <a:pt x="521300" y="117248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356624" y="2906788"/>
            <a:ext cx="767715" cy="1434465"/>
          </a:xfrm>
          <a:custGeom>
            <a:avLst/>
            <a:gdLst/>
            <a:ahLst/>
            <a:cxnLst/>
            <a:rect l="l" t="t" r="r" b="b"/>
            <a:pathLst>
              <a:path w="767715" h="1434464">
                <a:moveTo>
                  <a:pt x="667193" y="1434299"/>
                </a:moveTo>
                <a:lnTo>
                  <a:pt x="619489" y="1432853"/>
                </a:lnTo>
                <a:lnTo>
                  <a:pt x="572452" y="1428517"/>
                </a:lnTo>
                <a:lnTo>
                  <a:pt x="526082" y="1421289"/>
                </a:lnTo>
                <a:lnTo>
                  <a:pt x="480379" y="1411170"/>
                </a:lnTo>
                <a:lnTo>
                  <a:pt x="436122" y="1397214"/>
                </a:lnTo>
                <a:lnTo>
                  <a:pt x="394089" y="1378477"/>
                </a:lnTo>
                <a:lnTo>
                  <a:pt x="354280" y="1354958"/>
                </a:lnTo>
                <a:lnTo>
                  <a:pt x="316694" y="1326658"/>
                </a:lnTo>
                <a:lnTo>
                  <a:pt x="282056" y="1292743"/>
                </a:lnTo>
                <a:lnTo>
                  <a:pt x="251087" y="1252378"/>
                </a:lnTo>
                <a:lnTo>
                  <a:pt x="223787" y="1205563"/>
                </a:lnTo>
                <a:lnTo>
                  <a:pt x="200158" y="1152298"/>
                </a:lnTo>
                <a:lnTo>
                  <a:pt x="186740" y="1112835"/>
                </a:lnTo>
                <a:lnTo>
                  <a:pt x="175546" y="1069764"/>
                </a:lnTo>
                <a:lnTo>
                  <a:pt x="166576" y="1023085"/>
                </a:lnTo>
                <a:lnTo>
                  <a:pt x="159830" y="972799"/>
                </a:lnTo>
                <a:lnTo>
                  <a:pt x="155308" y="918904"/>
                </a:lnTo>
                <a:lnTo>
                  <a:pt x="153010" y="861402"/>
                </a:lnTo>
                <a:lnTo>
                  <a:pt x="153066" y="841053"/>
                </a:lnTo>
                <a:lnTo>
                  <a:pt x="153510" y="795683"/>
                </a:lnTo>
                <a:lnTo>
                  <a:pt x="154400" y="743976"/>
                </a:lnTo>
                <a:lnTo>
                  <a:pt x="155734" y="685263"/>
                </a:lnTo>
                <a:lnTo>
                  <a:pt x="156568" y="653238"/>
                </a:lnTo>
                <a:lnTo>
                  <a:pt x="154789" y="653238"/>
                </a:lnTo>
                <a:lnTo>
                  <a:pt x="98300" y="644787"/>
                </a:lnTo>
                <a:lnTo>
                  <a:pt x="53375" y="619433"/>
                </a:lnTo>
                <a:lnTo>
                  <a:pt x="13343" y="566947"/>
                </a:lnTo>
                <a:lnTo>
                  <a:pt x="0" y="502007"/>
                </a:lnTo>
                <a:lnTo>
                  <a:pt x="2335" y="473429"/>
                </a:lnTo>
                <a:lnTo>
                  <a:pt x="21016" y="426281"/>
                </a:lnTo>
                <a:lnTo>
                  <a:pt x="61159" y="389807"/>
                </a:lnTo>
                <a:lnTo>
                  <a:pt x="118093" y="369347"/>
                </a:lnTo>
                <a:lnTo>
                  <a:pt x="151231" y="366789"/>
                </a:lnTo>
                <a:lnTo>
                  <a:pt x="167243" y="366789"/>
                </a:lnTo>
                <a:lnTo>
                  <a:pt x="168133" y="349720"/>
                </a:lnTo>
                <a:lnTo>
                  <a:pt x="170801" y="296511"/>
                </a:lnTo>
                <a:lnTo>
                  <a:pt x="173470" y="240300"/>
                </a:lnTo>
                <a:lnTo>
                  <a:pt x="175249" y="191095"/>
                </a:lnTo>
                <a:lnTo>
                  <a:pt x="175027" y="176528"/>
                </a:lnTo>
                <a:lnTo>
                  <a:pt x="174360" y="162183"/>
                </a:lnTo>
                <a:lnTo>
                  <a:pt x="173915" y="148172"/>
                </a:lnTo>
                <a:lnTo>
                  <a:pt x="177918" y="108808"/>
                </a:lnTo>
                <a:lnTo>
                  <a:pt x="200769" y="60770"/>
                </a:lnTo>
                <a:lnTo>
                  <a:pt x="240412" y="28744"/>
                </a:lnTo>
                <a:lnTo>
                  <a:pt x="291841" y="11342"/>
                </a:lnTo>
                <a:lnTo>
                  <a:pt x="336766" y="3780"/>
                </a:lnTo>
                <a:lnTo>
                  <a:pt x="387918" y="0"/>
                </a:lnTo>
                <a:lnTo>
                  <a:pt x="412993" y="945"/>
                </a:lnTo>
                <a:lnTo>
                  <a:pt x="460809" y="9173"/>
                </a:lnTo>
                <a:lnTo>
                  <a:pt x="500396" y="27855"/>
                </a:lnTo>
                <a:lnTo>
                  <a:pt x="526638" y="58990"/>
                </a:lnTo>
                <a:lnTo>
                  <a:pt x="538202" y="95909"/>
                </a:lnTo>
                <a:lnTo>
                  <a:pt x="540871" y="146171"/>
                </a:lnTo>
                <a:lnTo>
                  <a:pt x="539870" y="176083"/>
                </a:lnTo>
                <a:lnTo>
                  <a:pt x="538647" y="208887"/>
                </a:lnTo>
                <a:lnTo>
                  <a:pt x="537201" y="244582"/>
                </a:lnTo>
                <a:lnTo>
                  <a:pt x="535533" y="283168"/>
                </a:lnTo>
                <a:lnTo>
                  <a:pt x="534755" y="293843"/>
                </a:lnTo>
                <a:lnTo>
                  <a:pt x="534199" y="304518"/>
                </a:lnTo>
                <a:lnTo>
                  <a:pt x="533865" y="315193"/>
                </a:lnTo>
                <a:lnTo>
                  <a:pt x="533754" y="325868"/>
                </a:lnTo>
                <a:lnTo>
                  <a:pt x="533643" y="336432"/>
                </a:lnTo>
                <a:lnTo>
                  <a:pt x="533310" y="346773"/>
                </a:lnTo>
                <a:lnTo>
                  <a:pt x="532754" y="356892"/>
                </a:lnTo>
                <a:lnTo>
                  <a:pt x="531975" y="366789"/>
                </a:lnTo>
                <a:lnTo>
                  <a:pt x="564001" y="366789"/>
                </a:lnTo>
                <a:lnTo>
                  <a:pt x="632500" y="377909"/>
                </a:lnTo>
                <a:lnTo>
                  <a:pt x="681427" y="411269"/>
                </a:lnTo>
                <a:lnTo>
                  <a:pt x="710783" y="457972"/>
                </a:lnTo>
                <a:lnTo>
                  <a:pt x="720568" y="509124"/>
                </a:lnTo>
                <a:lnTo>
                  <a:pt x="720124" y="521467"/>
                </a:lnTo>
                <a:lnTo>
                  <a:pt x="705779" y="579290"/>
                </a:lnTo>
                <a:lnTo>
                  <a:pt x="676089" y="622991"/>
                </a:lnTo>
                <a:lnTo>
                  <a:pt x="633722" y="645676"/>
                </a:lnTo>
                <a:lnTo>
                  <a:pt x="582237" y="651903"/>
                </a:lnTo>
                <a:lnTo>
                  <a:pt x="544429" y="653238"/>
                </a:lnTo>
                <a:lnTo>
                  <a:pt x="523080" y="653238"/>
                </a:lnTo>
                <a:lnTo>
                  <a:pt x="522155" y="713801"/>
                </a:lnTo>
                <a:lnTo>
                  <a:pt x="522226" y="770237"/>
                </a:lnTo>
                <a:lnTo>
                  <a:pt x="523293" y="822545"/>
                </a:lnTo>
                <a:lnTo>
                  <a:pt x="525357" y="870725"/>
                </a:lnTo>
                <a:lnTo>
                  <a:pt x="528417" y="914777"/>
                </a:lnTo>
                <a:lnTo>
                  <a:pt x="534700" y="964039"/>
                </a:lnTo>
                <a:lnTo>
                  <a:pt x="544652" y="1006850"/>
                </a:lnTo>
                <a:lnTo>
                  <a:pt x="558274" y="1043212"/>
                </a:lnTo>
                <a:lnTo>
                  <a:pt x="597305" y="1096477"/>
                </a:lnTo>
                <a:lnTo>
                  <a:pt x="656463" y="1123164"/>
                </a:lnTo>
                <a:lnTo>
                  <a:pt x="693881" y="1126500"/>
                </a:lnTo>
                <a:lnTo>
                  <a:pt x="708282" y="1128446"/>
                </a:lnTo>
                <a:lnTo>
                  <a:pt x="742808" y="1157636"/>
                </a:lnTo>
                <a:lnTo>
                  <a:pt x="762824" y="1212346"/>
                </a:lnTo>
                <a:lnTo>
                  <a:pt x="767328" y="1256881"/>
                </a:lnTo>
                <a:lnTo>
                  <a:pt x="767050" y="1279732"/>
                </a:lnTo>
                <a:lnTo>
                  <a:pt x="761490" y="1325769"/>
                </a:lnTo>
                <a:lnTo>
                  <a:pt x="748813" y="1368247"/>
                </a:lnTo>
                <a:lnTo>
                  <a:pt x="728575" y="1403163"/>
                </a:lnTo>
                <a:lnTo>
                  <a:pt x="685041" y="1432353"/>
                </a:lnTo>
                <a:lnTo>
                  <a:pt x="667193" y="1434299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230032" y="3122792"/>
            <a:ext cx="1108075" cy="1154430"/>
          </a:xfrm>
          <a:custGeom>
            <a:avLst/>
            <a:gdLst/>
            <a:ahLst/>
            <a:cxnLst/>
            <a:rect l="l" t="t" r="r" b="b"/>
            <a:pathLst>
              <a:path w="1108075" h="1154429">
                <a:moveTo>
                  <a:pt x="421809" y="1138232"/>
                </a:moveTo>
                <a:lnTo>
                  <a:pt x="366431" y="1123887"/>
                </a:lnTo>
                <a:lnTo>
                  <a:pt x="314168" y="1103983"/>
                </a:lnTo>
                <a:lnTo>
                  <a:pt x="265018" y="1078518"/>
                </a:lnTo>
                <a:lnTo>
                  <a:pt x="218981" y="1047494"/>
                </a:lnTo>
                <a:lnTo>
                  <a:pt x="176559" y="1011743"/>
                </a:lnTo>
                <a:lnTo>
                  <a:pt x="138250" y="972101"/>
                </a:lnTo>
                <a:lnTo>
                  <a:pt x="104057" y="928566"/>
                </a:lnTo>
                <a:lnTo>
                  <a:pt x="73977" y="881140"/>
                </a:lnTo>
                <a:lnTo>
                  <a:pt x="53233" y="840930"/>
                </a:lnTo>
                <a:lnTo>
                  <a:pt x="35832" y="799298"/>
                </a:lnTo>
                <a:lnTo>
                  <a:pt x="21777" y="756241"/>
                </a:lnTo>
                <a:lnTo>
                  <a:pt x="11066" y="711762"/>
                </a:lnTo>
                <a:lnTo>
                  <a:pt x="3700" y="665859"/>
                </a:lnTo>
                <a:lnTo>
                  <a:pt x="0" y="619208"/>
                </a:lnTo>
                <a:lnTo>
                  <a:pt x="284" y="572487"/>
                </a:lnTo>
                <a:lnTo>
                  <a:pt x="4554" y="525695"/>
                </a:lnTo>
                <a:lnTo>
                  <a:pt x="12810" y="478831"/>
                </a:lnTo>
                <a:lnTo>
                  <a:pt x="25051" y="431896"/>
                </a:lnTo>
                <a:lnTo>
                  <a:pt x="41633" y="384178"/>
                </a:lnTo>
                <a:lnTo>
                  <a:pt x="61489" y="339236"/>
                </a:lnTo>
                <a:lnTo>
                  <a:pt x="84618" y="297070"/>
                </a:lnTo>
                <a:lnTo>
                  <a:pt x="111020" y="257679"/>
                </a:lnTo>
                <a:lnTo>
                  <a:pt x="140697" y="221063"/>
                </a:lnTo>
                <a:lnTo>
                  <a:pt x="172971" y="187223"/>
                </a:lnTo>
                <a:lnTo>
                  <a:pt x="207168" y="156158"/>
                </a:lnTo>
                <a:lnTo>
                  <a:pt x="243285" y="127869"/>
                </a:lnTo>
                <a:lnTo>
                  <a:pt x="281324" y="102356"/>
                </a:lnTo>
                <a:lnTo>
                  <a:pt x="321284" y="79618"/>
                </a:lnTo>
                <a:lnTo>
                  <a:pt x="372992" y="55154"/>
                </a:lnTo>
                <a:lnTo>
                  <a:pt x="425812" y="35138"/>
                </a:lnTo>
                <a:lnTo>
                  <a:pt x="479743" y="19571"/>
                </a:lnTo>
                <a:lnTo>
                  <a:pt x="534787" y="8451"/>
                </a:lnTo>
                <a:lnTo>
                  <a:pt x="589997" y="1890"/>
                </a:lnTo>
                <a:lnTo>
                  <a:pt x="644428" y="0"/>
                </a:lnTo>
                <a:lnTo>
                  <a:pt x="698082" y="2779"/>
                </a:lnTo>
                <a:lnTo>
                  <a:pt x="750957" y="10230"/>
                </a:lnTo>
                <a:lnTo>
                  <a:pt x="802053" y="22406"/>
                </a:lnTo>
                <a:lnTo>
                  <a:pt x="850369" y="39364"/>
                </a:lnTo>
                <a:lnTo>
                  <a:pt x="895905" y="61103"/>
                </a:lnTo>
                <a:lnTo>
                  <a:pt x="938661" y="87624"/>
                </a:lnTo>
                <a:lnTo>
                  <a:pt x="977747" y="118982"/>
                </a:lnTo>
                <a:lnTo>
                  <a:pt x="1012274" y="155233"/>
                </a:lnTo>
                <a:lnTo>
                  <a:pt x="1042242" y="196377"/>
                </a:lnTo>
                <a:lnTo>
                  <a:pt x="1067651" y="242413"/>
                </a:lnTo>
                <a:lnTo>
                  <a:pt x="1084020" y="282801"/>
                </a:lnTo>
                <a:lnTo>
                  <a:pt x="1096118" y="326391"/>
                </a:lnTo>
                <a:lnTo>
                  <a:pt x="1103947" y="373183"/>
                </a:lnTo>
                <a:lnTo>
                  <a:pt x="1107505" y="423178"/>
                </a:lnTo>
                <a:lnTo>
                  <a:pt x="1106793" y="476376"/>
                </a:lnTo>
                <a:lnTo>
                  <a:pt x="1092338" y="531308"/>
                </a:lnTo>
                <a:lnTo>
                  <a:pt x="1056086" y="578679"/>
                </a:lnTo>
                <a:lnTo>
                  <a:pt x="1002044" y="618933"/>
                </a:lnTo>
                <a:lnTo>
                  <a:pt x="934213" y="652515"/>
                </a:lnTo>
                <a:lnTo>
                  <a:pt x="895960" y="666748"/>
                </a:lnTo>
                <a:lnTo>
                  <a:pt x="855929" y="679203"/>
                </a:lnTo>
                <a:lnTo>
                  <a:pt x="814119" y="689878"/>
                </a:lnTo>
                <a:lnTo>
                  <a:pt x="770529" y="698774"/>
                </a:lnTo>
                <a:lnTo>
                  <a:pt x="725993" y="706057"/>
                </a:lnTo>
                <a:lnTo>
                  <a:pt x="681347" y="711895"/>
                </a:lnTo>
                <a:lnTo>
                  <a:pt x="636589" y="716287"/>
                </a:lnTo>
                <a:lnTo>
                  <a:pt x="591720" y="719234"/>
                </a:lnTo>
                <a:lnTo>
                  <a:pt x="547852" y="720847"/>
                </a:lnTo>
                <a:lnTo>
                  <a:pt x="506097" y="721236"/>
                </a:lnTo>
                <a:lnTo>
                  <a:pt x="466454" y="720402"/>
                </a:lnTo>
                <a:lnTo>
                  <a:pt x="428925" y="718345"/>
                </a:lnTo>
                <a:lnTo>
                  <a:pt x="447273" y="762268"/>
                </a:lnTo>
                <a:lnTo>
                  <a:pt x="468512" y="797963"/>
                </a:lnTo>
                <a:lnTo>
                  <a:pt x="519663" y="844666"/>
                </a:lnTo>
                <a:lnTo>
                  <a:pt x="580822" y="864237"/>
                </a:lnTo>
                <a:lnTo>
                  <a:pt x="614571" y="866017"/>
                </a:lnTo>
                <a:lnTo>
                  <a:pt x="650433" y="862458"/>
                </a:lnTo>
                <a:lnTo>
                  <a:pt x="725826" y="844667"/>
                </a:lnTo>
                <a:lnTo>
                  <a:pt x="764690" y="831768"/>
                </a:lnTo>
                <a:lnTo>
                  <a:pt x="804332" y="816200"/>
                </a:lnTo>
                <a:lnTo>
                  <a:pt x="836636" y="801188"/>
                </a:lnTo>
                <a:lnTo>
                  <a:pt x="865937" y="791736"/>
                </a:lnTo>
                <a:lnTo>
                  <a:pt x="892235" y="787844"/>
                </a:lnTo>
                <a:lnTo>
                  <a:pt x="915531" y="789512"/>
                </a:lnTo>
                <a:lnTo>
                  <a:pt x="937382" y="797296"/>
                </a:lnTo>
                <a:lnTo>
                  <a:pt x="981417" y="832880"/>
                </a:lnTo>
                <a:lnTo>
                  <a:pt x="1016555" y="880918"/>
                </a:lnTo>
                <a:lnTo>
                  <a:pt x="1029454" y="925397"/>
                </a:lnTo>
                <a:lnTo>
                  <a:pt x="1029399" y="949638"/>
                </a:lnTo>
                <a:lnTo>
                  <a:pt x="1016277" y="995897"/>
                </a:lnTo>
                <a:lnTo>
                  <a:pt x="985809" y="1035039"/>
                </a:lnTo>
                <a:lnTo>
                  <a:pt x="930432" y="1076405"/>
                </a:lnTo>
                <a:lnTo>
                  <a:pt x="863935" y="1107986"/>
                </a:lnTo>
                <a:lnTo>
                  <a:pt x="827462" y="1120329"/>
                </a:lnTo>
                <a:lnTo>
                  <a:pt x="790099" y="1130670"/>
                </a:lnTo>
                <a:lnTo>
                  <a:pt x="751847" y="1139010"/>
                </a:lnTo>
                <a:lnTo>
                  <a:pt x="712705" y="1145348"/>
                </a:lnTo>
                <a:lnTo>
                  <a:pt x="673285" y="1149852"/>
                </a:lnTo>
                <a:lnTo>
                  <a:pt x="634198" y="1152688"/>
                </a:lnTo>
                <a:lnTo>
                  <a:pt x="595445" y="1153855"/>
                </a:lnTo>
                <a:lnTo>
                  <a:pt x="557027" y="1153355"/>
                </a:lnTo>
                <a:lnTo>
                  <a:pt x="519886" y="1151409"/>
                </a:lnTo>
                <a:lnTo>
                  <a:pt x="484970" y="1148240"/>
                </a:lnTo>
                <a:lnTo>
                  <a:pt x="452277" y="1143847"/>
                </a:lnTo>
                <a:lnTo>
                  <a:pt x="421809" y="1138232"/>
                </a:lnTo>
                <a:close/>
              </a:path>
              <a:path w="1108075" h="1154429">
                <a:moveTo>
                  <a:pt x="428925" y="499505"/>
                </a:moveTo>
                <a:lnTo>
                  <a:pt x="468956" y="501284"/>
                </a:lnTo>
                <a:lnTo>
                  <a:pt x="513881" y="502619"/>
                </a:lnTo>
                <a:lnTo>
                  <a:pt x="568590" y="503063"/>
                </a:lnTo>
                <a:lnTo>
                  <a:pt x="598447" y="502674"/>
                </a:lnTo>
                <a:lnTo>
                  <a:pt x="658495" y="499561"/>
                </a:lnTo>
                <a:lnTo>
                  <a:pt x="717653" y="493111"/>
                </a:lnTo>
                <a:lnTo>
                  <a:pt x="767915" y="481991"/>
                </a:lnTo>
                <a:lnTo>
                  <a:pt x="806723" y="465701"/>
                </a:lnTo>
                <a:lnTo>
                  <a:pt x="829241" y="428338"/>
                </a:lnTo>
                <a:lnTo>
                  <a:pt x="826739" y="401539"/>
                </a:lnTo>
                <a:lnTo>
                  <a:pt x="806723" y="357949"/>
                </a:lnTo>
                <a:lnTo>
                  <a:pt x="767970" y="327591"/>
                </a:lnTo>
                <a:lnTo>
                  <a:pt x="718153" y="309800"/>
                </a:lnTo>
                <a:lnTo>
                  <a:pt x="659718" y="304462"/>
                </a:lnTo>
                <a:lnTo>
                  <a:pt x="629750" y="306464"/>
                </a:lnTo>
                <a:lnTo>
                  <a:pt x="569480" y="319808"/>
                </a:lnTo>
                <a:lnTo>
                  <a:pt x="514104" y="345828"/>
                </a:lnTo>
                <a:lnTo>
                  <a:pt x="468956" y="384748"/>
                </a:lnTo>
                <a:lnTo>
                  <a:pt x="438933" y="436122"/>
                </a:lnTo>
                <a:lnTo>
                  <a:pt x="428925" y="499505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442481" y="3196739"/>
            <a:ext cx="977900" cy="1068070"/>
          </a:xfrm>
          <a:custGeom>
            <a:avLst/>
            <a:gdLst/>
            <a:ahLst/>
            <a:cxnLst/>
            <a:rect l="l" t="t" r="r" b="b"/>
            <a:pathLst>
              <a:path w="977900" h="1068070">
                <a:moveTo>
                  <a:pt x="148729" y="1062505"/>
                </a:moveTo>
                <a:lnTo>
                  <a:pt x="94685" y="1047605"/>
                </a:lnTo>
                <a:lnTo>
                  <a:pt x="53542" y="1027811"/>
                </a:lnTo>
                <a:lnTo>
                  <a:pt x="25742" y="999122"/>
                </a:lnTo>
                <a:lnTo>
                  <a:pt x="11730" y="957533"/>
                </a:lnTo>
                <a:lnTo>
                  <a:pt x="7727" y="912164"/>
                </a:lnTo>
                <a:lnTo>
                  <a:pt x="6393" y="850783"/>
                </a:lnTo>
                <a:lnTo>
                  <a:pt x="6448" y="812975"/>
                </a:lnTo>
                <a:lnTo>
                  <a:pt x="6615" y="768940"/>
                </a:lnTo>
                <a:lnTo>
                  <a:pt x="6894" y="718678"/>
                </a:lnTo>
                <a:lnTo>
                  <a:pt x="7283" y="662189"/>
                </a:lnTo>
                <a:lnTo>
                  <a:pt x="7456" y="620724"/>
                </a:lnTo>
                <a:lnTo>
                  <a:pt x="7382" y="575800"/>
                </a:lnTo>
                <a:lnTo>
                  <a:pt x="7060" y="527416"/>
                </a:lnTo>
                <a:lnTo>
                  <a:pt x="6492" y="475573"/>
                </a:lnTo>
                <a:lnTo>
                  <a:pt x="5676" y="420270"/>
                </a:lnTo>
                <a:lnTo>
                  <a:pt x="4614" y="361507"/>
                </a:lnTo>
                <a:lnTo>
                  <a:pt x="4391" y="321976"/>
                </a:lnTo>
                <a:lnTo>
                  <a:pt x="3724" y="285225"/>
                </a:lnTo>
                <a:lnTo>
                  <a:pt x="2612" y="251253"/>
                </a:lnTo>
                <a:lnTo>
                  <a:pt x="1056" y="220062"/>
                </a:lnTo>
                <a:lnTo>
                  <a:pt x="0" y="191317"/>
                </a:lnTo>
                <a:lnTo>
                  <a:pt x="2224" y="140166"/>
                </a:lnTo>
                <a:lnTo>
                  <a:pt x="10897" y="97298"/>
                </a:lnTo>
                <a:lnTo>
                  <a:pt x="30023" y="61715"/>
                </a:lnTo>
                <a:lnTo>
                  <a:pt x="59657" y="34193"/>
                </a:lnTo>
                <a:lnTo>
                  <a:pt x="101469" y="15067"/>
                </a:lnTo>
                <a:lnTo>
                  <a:pt x="155288" y="3558"/>
                </a:lnTo>
                <a:lnTo>
                  <a:pt x="213112" y="0"/>
                </a:lnTo>
                <a:lnTo>
                  <a:pt x="243025" y="1223"/>
                </a:lnTo>
                <a:lnTo>
                  <a:pt x="299514" y="9229"/>
                </a:lnTo>
                <a:lnTo>
                  <a:pt x="347996" y="24352"/>
                </a:lnTo>
                <a:lnTo>
                  <a:pt x="383135" y="46369"/>
                </a:lnTo>
                <a:lnTo>
                  <a:pt x="399593" y="75059"/>
                </a:lnTo>
                <a:lnTo>
                  <a:pt x="415105" y="64161"/>
                </a:lnTo>
                <a:lnTo>
                  <a:pt x="455637" y="39475"/>
                </a:lnTo>
                <a:lnTo>
                  <a:pt x="494168" y="25297"/>
                </a:lnTo>
                <a:lnTo>
                  <a:pt x="540593" y="19237"/>
                </a:lnTo>
                <a:lnTo>
                  <a:pt x="581069" y="18125"/>
                </a:lnTo>
                <a:lnTo>
                  <a:pt x="610759" y="18959"/>
                </a:lnTo>
                <a:lnTo>
                  <a:pt x="672141" y="25631"/>
                </a:lnTo>
                <a:lnTo>
                  <a:pt x="735302" y="39753"/>
                </a:lnTo>
                <a:lnTo>
                  <a:pt x="794905" y="65996"/>
                </a:lnTo>
                <a:lnTo>
                  <a:pt x="849170" y="105972"/>
                </a:lnTo>
                <a:lnTo>
                  <a:pt x="892760" y="164685"/>
                </a:lnTo>
                <a:lnTo>
                  <a:pt x="910219" y="201381"/>
                </a:lnTo>
                <a:lnTo>
                  <a:pt x="925484" y="241946"/>
                </a:lnTo>
                <a:lnTo>
                  <a:pt x="938543" y="286782"/>
                </a:lnTo>
                <a:lnTo>
                  <a:pt x="949396" y="335887"/>
                </a:lnTo>
                <a:lnTo>
                  <a:pt x="958042" y="389262"/>
                </a:lnTo>
                <a:lnTo>
                  <a:pt x="964483" y="446908"/>
                </a:lnTo>
                <a:lnTo>
                  <a:pt x="968560" y="497417"/>
                </a:lnTo>
                <a:lnTo>
                  <a:pt x="971896" y="549310"/>
                </a:lnTo>
                <a:lnTo>
                  <a:pt x="974491" y="602586"/>
                </a:lnTo>
                <a:lnTo>
                  <a:pt x="976344" y="657247"/>
                </a:lnTo>
                <a:lnTo>
                  <a:pt x="977456" y="713291"/>
                </a:lnTo>
                <a:lnTo>
                  <a:pt x="977827" y="770719"/>
                </a:lnTo>
                <a:lnTo>
                  <a:pt x="977438" y="806470"/>
                </a:lnTo>
                <a:lnTo>
                  <a:pt x="974325" y="868296"/>
                </a:lnTo>
                <a:lnTo>
                  <a:pt x="966429" y="918002"/>
                </a:lnTo>
                <a:lnTo>
                  <a:pt x="943745" y="960258"/>
                </a:lnTo>
                <a:lnTo>
                  <a:pt x="911663" y="990393"/>
                </a:lnTo>
                <a:lnTo>
                  <a:pt x="875190" y="1007740"/>
                </a:lnTo>
                <a:lnTo>
                  <a:pt x="830154" y="1017192"/>
                </a:lnTo>
                <a:lnTo>
                  <a:pt x="807025" y="1018248"/>
                </a:lnTo>
                <a:lnTo>
                  <a:pt x="783896" y="1016747"/>
                </a:lnTo>
                <a:lnTo>
                  <a:pt x="738749" y="1005905"/>
                </a:lnTo>
                <a:lnTo>
                  <a:pt x="701387" y="983665"/>
                </a:lnTo>
                <a:lnTo>
                  <a:pt x="675422" y="954976"/>
                </a:lnTo>
                <a:lnTo>
                  <a:pt x="654905" y="916612"/>
                </a:lnTo>
                <a:lnTo>
                  <a:pt x="647900" y="874245"/>
                </a:lnTo>
                <a:lnTo>
                  <a:pt x="648178" y="839885"/>
                </a:lnTo>
                <a:lnTo>
                  <a:pt x="648456" y="819647"/>
                </a:lnTo>
                <a:lnTo>
                  <a:pt x="648623" y="797185"/>
                </a:lnTo>
                <a:lnTo>
                  <a:pt x="648679" y="772499"/>
                </a:lnTo>
                <a:lnTo>
                  <a:pt x="648456" y="741530"/>
                </a:lnTo>
                <a:lnTo>
                  <a:pt x="646677" y="680592"/>
                </a:lnTo>
                <a:lnTo>
                  <a:pt x="643008" y="620100"/>
                </a:lnTo>
                <a:lnTo>
                  <a:pt x="636780" y="554715"/>
                </a:lnTo>
                <a:lnTo>
                  <a:pt x="628106" y="486495"/>
                </a:lnTo>
                <a:lnTo>
                  <a:pt x="612984" y="433119"/>
                </a:lnTo>
                <a:lnTo>
                  <a:pt x="590410" y="397536"/>
                </a:lnTo>
                <a:lnTo>
                  <a:pt x="549045" y="377520"/>
                </a:lnTo>
                <a:lnTo>
                  <a:pt x="518465" y="381857"/>
                </a:lnTo>
                <a:lnTo>
                  <a:pt x="471316" y="416551"/>
                </a:lnTo>
                <a:lnTo>
                  <a:pt x="444499" y="478222"/>
                </a:lnTo>
                <a:lnTo>
                  <a:pt x="436528" y="516652"/>
                </a:lnTo>
                <a:lnTo>
                  <a:pt x="430835" y="562199"/>
                </a:lnTo>
                <a:lnTo>
                  <a:pt x="427419" y="614863"/>
                </a:lnTo>
                <a:lnTo>
                  <a:pt x="426281" y="674643"/>
                </a:lnTo>
                <a:lnTo>
                  <a:pt x="425836" y="733801"/>
                </a:lnTo>
                <a:lnTo>
                  <a:pt x="424502" y="784953"/>
                </a:lnTo>
                <a:lnTo>
                  <a:pt x="422278" y="828098"/>
                </a:lnTo>
                <a:lnTo>
                  <a:pt x="415161" y="892705"/>
                </a:lnTo>
                <a:lnTo>
                  <a:pt x="404485" y="941632"/>
                </a:lnTo>
                <a:lnTo>
                  <a:pt x="381634" y="991505"/>
                </a:lnTo>
                <a:lnTo>
                  <a:pt x="332262" y="1037319"/>
                </a:lnTo>
                <a:lnTo>
                  <a:pt x="262651" y="1063006"/>
                </a:lnTo>
                <a:lnTo>
                  <a:pt x="225455" y="1068065"/>
                </a:lnTo>
                <a:lnTo>
                  <a:pt x="187481" y="1067898"/>
                </a:lnTo>
                <a:lnTo>
                  <a:pt x="148729" y="1062505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526136" y="3199741"/>
            <a:ext cx="959485" cy="1079500"/>
          </a:xfrm>
          <a:custGeom>
            <a:avLst/>
            <a:gdLst/>
            <a:ahLst/>
            <a:cxnLst/>
            <a:rect l="l" t="t" r="r" b="b"/>
            <a:pathLst>
              <a:path w="959484" h="1079500">
                <a:moveTo>
                  <a:pt x="354946" y="1041711"/>
                </a:moveTo>
                <a:lnTo>
                  <a:pt x="303294" y="1022474"/>
                </a:lnTo>
                <a:lnTo>
                  <a:pt x="255089" y="998566"/>
                </a:lnTo>
                <a:lnTo>
                  <a:pt x="210331" y="969988"/>
                </a:lnTo>
                <a:lnTo>
                  <a:pt x="169021" y="936740"/>
                </a:lnTo>
                <a:lnTo>
                  <a:pt x="131658" y="899543"/>
                </a:lnTo>
                <a:lnTo>
                  <a:pt x="98744" y="859122"/>
                </a:lnTo>
                <a:lnTo>
                  <a:pt x="70277" y="815477"/>
                </a:lnTo>
                <a:lnTo>
                  <a:pt x="46258" y="768606"/>
                </a:lnTo>
                <a:lnTo>
                  <a:pt x="27021" y="719290"/>
                </a:lnTo>
                <a:lnTo>
                  <a:pt x="12899" y="668305"/>
                </a:lnTo>
                <a:lnTo>
                  <a:pt x="3891" y="615653"/>
                </a:lnTo>
                <a:lnTo>
                  <a:pt x="0" y="561332"/>
                </a:lnTo>
                <a:lnTo>
                  <a:pt x="1723" y="506177"/>
                </a:lnTo>
                <a:lnTo>
                  <a:pt x="9562" y="451023"/>
                </a:lnTo>
                <a:lnTo>
                  <a:pt x="23518" y="395868"/>
                </a:lnTo>
                <a:lnTo>
                  <a:pt x="43589" y="340713"/>
                </a:lnTo>
                <a:lnTo>
                  <a:pt x="64370" y="296661"/>
                </a:lnTo>
                <a:lnTo>
                  <a:pt x="88282" y="255597"/>
                </a:lnTo>
                <a:lnTo>
                  <a:pt x="115326" y="217523"/>
                </a:lnTo>
                <a:lnTo>
                  <a:pt x="145500" y="182437"/>
                </a:lnTo>
                <a:lnTo>
                  <a:pt x="178807" y="150341"/>
                </a:lnTo>
                <a:lnTo>
                  <a:pt x="214533" y="121269"/>
                </a:lnTo>
                <a:lnTo>
                  <a:pt x="251967" y="95257"/>
                </a:lnTo>
                <a:lnTo>
                  <a:pt x="291109" y="72306"/>
                </a:lnTo>
                <a:lnTo>
                  <a:pt x="331959" y="52414"/>
                </a:lnTo>
                <a:lnTo>
                  <a:pt x="374518" y="35583"/>
                </a:lnTo>
                <a:lnTo>
                  <a:pt x="418179" y="21919"/>
                </a:lnTo>
                <a:lnTo>
                  <a:pt x="462338" y="11529"/>
                </a:lnTo>
                <a:lnTo>
                  <a:pt x="506995" y="4412"/>
                </a:lnTo>
                <a:lnTo>
                  <a:pt x="552150" y="569"/>
                </a:lnTo>
                <a:lnTo>
                  <a:pt x="597804" y="0"/>
                </a:lnTo>
                <a:lnTo>
                  <a:pt x="654572" y="3836"/>
                </a:lnTo>
                <a:lnTo>
                  <a:pt x="710116" y="12676"/>
                </a:lnTo>
                <a:lnTo>
                  <a:pt x="764437" y="26520"/>
                </a:lnTo>
                <a:lnTo>
                  <a:pt x="817534" y="45369"/>
                </a:lnTo>
                <a:lnTo>
                  <a:pt x="855564" y="64495"/>
                </a:lnTo>
                <a:lnTo>
                  <a:pt x="894928" y="86290"/>
                </a:lnTo>
                <a:lnTo>
                  <a:pt x="928065" y="114757"/>
                </a:lnTo>
                <a:lnTo>
                  <a:pt x="947415" y="153899"/>
                </a:lnTo>
                <a:lnTo>
                  <a:pt x="949861" y="177473"/>
                </a:lnTo>
                <a:lnTo>
                  <a:pt x="948303" y="201937"/>
                </a:lnTo>
                <a:lnTo>
                  <a:pt x="933180" y="253533"/>
                </a:lnTo>
                <a:lnTo>
                  <a:pt x="904269" y="298458"/>
                </a:lnTo>
                <a:lnTo>
                  <a:pt x="863793" y="326480"/>
                </a:lnTo>
                <a:lnTo>
                  <a:pt x="821092" y="341158"/>
                </a:lnTo>
                <a:lnTo>
                  <a:pt x="778392" y="342492"/>
                </a:lnTo>
                <a:lnTo>
                  <a:pt x="735469" y="335820"/>
                </a:lnTo>
                <a:lnTo>
                  <a:pt x="692101" y="326480"/>
                </a:lnTo>
                <a:lnTo>
                  <a:pt x="670028" y="321976"/>
                </a:lnTo>
                <a:lnTo>
                  <a:pt x="647399" y="319141"/>
                </a:lnTo>
                <a:lnTo>
                  <a:pt x="624215" y="317973"/>
                </a:lnTo>
                <a:lnTo>
                  <a:pt x="600474" y="318473"/>
                </a:lnTo>
                <a:lnTo>
                  <a:pt x="551101" y="329816"/>
                </a:lnTo>
                <a:lnTo>
                  <a:pt x="499059" y="358505"/>
                </a:lnTo>
                <a:lnTo>
                  <a:pt x="452134" y="403429"/>
                </a:lnTo>
                <a:lnTo>
                  <a:pt x="418107" y="459918"/>
                </a:lnTo>
                <a:lnTo>
                  <a:pt x="397646" y="523302"/>
                </a:lnTo>
                <a:lnTo>
                  <a:pt x="391420" y="588909"/>
                </a:lnTo>
                <a:lnTo>
                  <a:pt x="393810" y="621435"/>
                </a:lnTo>
                <a:lnTo>
                  <a:pt x="410268" y="681482"/>
                </a:lnTo>
                <a:lnTo>
                  <a:pt x="443127" y="737415"/>
                </a:lnTo>
                <a:lnTo>
                  <a:pt x="486717" y="777892"/>
                </a:lnTo>
                <a:lnTo>
                  <a:pt x="537980" y="797518"/>
                </a:lnTo>
                <a:lnTo>
                  <a:pt x="594913" y="801966"/>
                </a:lnTo>
                <a:lnTo>
                  <a:pt x="625381" y="798853"/>
                </a:lnTo>
                <a:lnTo>
                  <a:pt x="688543" y="786621"/>
                </a:lnTo>
                <a:lnTo>
                  <a:pt x="753483" y="769496"/>
                </a:lnTo>
                <a:lnTo>
                  <a:pt x="785731" y="758599"/>
                </a:lnTo>
                <a:lnTo>
                  <a:pt x="814865" y="752594"/>
                </a:lnTo>
                <a:lnTo>
                  <a:pt x="863793" y="755263"/>
                </a:lnTo>
                <a:lnTo>
                  <a:pt x="904714" y="781061"/>
                </a:lnTo>
                <a:lnTo>
                  <a:pt x="942076" y="833547"/>
                </a:lnTo>
                <a:lnTo>
                  <a:pt x="958089" y="874690"/>
                </a:lnTo>
                <a:lnTo>
                  <a:pt x="959424" y="896763"/>
                </a:lnTo>
                <a:lnTo>
                  <a:pt x="956310" y="919837"/>
                </a:lnTo>
                <a:lnTo>
                  <a:pt x="938518" y="963205"/>
                </a:lnTo>
                <a:lnTo>
                  <a:pt x="906493" y="999011"/>
                </a:lnTo>
                <a:lnTo>
                  <a:pt x="848669" y="1034372"/>
                </a:lnTo>
                <a:lnTo>
                  <a:pt x="781950" y="1058614"/>
                </a:lnTo>
                <a:lnTo>
                  <a:pt x="709226" y="1073069"/>
                </a:lnTo>
                <a:lnTo>
                  <a:pt x="633388" y="1079074"/>
                </a:lnTo>
                <a:lnTo>
                  <a:pt x="594969" y="1079185"/>
                </a:lnTo>
                <a:lnTo>
                  <a:pt x="557106" y="1077740"/>
                </a:lnTo>
                <a:lnTo>
                  <a:pt x="483047" y="1070178"/>
                </a:lnTo>
                <a:lnTo>
                  <a:pt x="414548" y="1057724"/>
                </a:lnTo>
                <a:lnTo>
                  <a:pt x="383635" y="1050162"/>
                </a:lnTo>
                <a:lnTo>
                  <a:pt x="354946" y="1041711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590940" y="2853690"/>
            <a:ext cx="414020" cy="1515110"/>
          </a:xfrm>
          <a:custGeom>
            <a:avLst/>
            <a:gdLst/>
            <a:ahLst/>
            <a:cxnLst/>
            <a:rect l="l" t="t" r="r" b="b"/>
            <a:pathLst>
              <a:path w="414019" h="1515110">
                <a:moveTo>
                  <a:pt x="153010" y="1510526"/>
                </a:moveTo>
                <a:lnTo>
                  <a:pt x="102080" y="1499406"/>
                </a:lnTo>
                <a:lnTo>
                  <a:pt x="63161" y="1483838"/>
                </a:lnTo>
                <a:lnTo>
                  <a:pt x="28300" y="1446142"/>
                </a:lnTo>
                <a:lnTo>
                  <a:pt x="19794" y="1392210"/>
                </a:lnTo>
                <a:lnTo>
                  <a:pt x="16902" y="1343283"/>
                </a:lnTo>
                <a:lnTo>
                  <a:pt x="14901" y="1278120"/>
                </a:lnTo>
                <a:lnTo>
                  <a:pt x="14401" y="1238033"/>
                </a:lnTo>
                <a:lnTo>
                  <a:pt x="14234" y="1192942"/>
                </a:lnTo>
                <a:lnTo>
                  <a:pt x="14305" y="1152910"/>
                </a:lnTo>
                <a:lnTo>
                  <a:pt x="14518" y="1108964"/>
                </a:lnTo>
                <a:lnTo>
                  <a:pt x="14874" y="1061104"/>
                </a:lnTo>
                <a:lnTo>
                  <a:pt x="15372" y="1009330"/>
                </a:lnTo>
                <a:lnTo>
                  <a:pt x="16013" y="953642"/>
                </a:lnTo>
                <a:lnTo>
                  <a:pt x="15568" y="910774"/>
                </a:lnTo>
                <a:lnTo>
                  <a:pt x="14233" y="867574"/>
                </a:lnTo>
                <a:lnTo>
                  <a:pt x="12009" y="824039"/>
                </a:lnTo>
                <a:lnTo>
                  <a:pt x="8895" y="780171"/>
                </a:lnTo>
                <a:lnTo>
                  <a:pt x="5670" y="736192"/>
                </a:lnTo>
                <a:lnTo>
                  <a:pt x="3113" y="692324"/>
                </a:lnTo>
                <a:lnTo>
                  <a:pt x="1223" y="648567"/>
                </a:lnTo>
                <a:lnTo>
                  <a:pt x="0" y="604922"/>
                </a:lnTo>
                <a:lnTo>
                  <a:pt x="166" y="563834"/>
                </a:lnTo>
                <a:lnTo>
                  <a:pt x="1501" y="491332"/>
                </a:lnTo>
                <a:lnTo>
                  <a:pt x="5616" y="432397"/>
                </a:lnTo>
                <a:lnTo>
                  <a:pt x="21183" y="391031"/>
                </a:lnTo>
                <a:lnTo>
                  <a:pt x="66942" y="358950"/>
                </a:lnTo>
                <a:lnTo>
                  <a:pt x="109419" y="346940"/>
                </a:lnTo>
                <a:lnTo>
                  <a:pt x="157680" y="340713"/>
                </a:lnTo>
                <a:lnTo>
                  <a:pt x="182644" y="339601"/>
                </a:lnTo>
                <a:lnTo>
                  <a:pt x="208164" y="339824"/>
                </a:lnTo>
                <a:lnTo>
                  <a:pt x="256202" y="343827"/>
                </a:lnTo>
                <a:lnTo>
                  <a:pt x="297124" y="352278"/>
                </a:lnTo>
                <a:lnTo>
                  <a:pt x="343827" y="374629"/>
                </a:lnTo>
                <a:lnTo>
                  <a:pt x="379411" y="414994"/>
                </a:lnTo>
                <a:lnTo>
                  <a:pt x="391420" y="451912"/>
                </a:lnTo>
                <a:lnTo>
                  <a:pt x="395423" y="493945"/>
                </a:lnTo>
                <a:lnTo>
                  <a:pt x="394978" y="508846"/>
                </a:lnTo>
                <a:lnTo>
                  <a:pt x="394311" y="523969"/>
                </a:lnTo>
                <a:lnTo>
                  <a:pt x="394088" y="539092"/>
                </a:lnTo>
                <a:lnTo>
                  <a:pt x="394311" y="554215"/>
                </a:lnTo>
                <a:lnTo>
                  <a:pt x="394978" y="569338"/>
                </a:lnTo>
                <a:lnTo>
                  <a:pt x="396730" y="629316"/>
                </a:lnTo>
                <a:lnTo>
                  <a:pt x="398426" y="686486"/>
                </a:lnTo>
                <a:lnTo>
                  <a:pt x="400066" y="740848"/>
                </a:lnTo>
                <a:lnTo>
                  <a:pt x="401650" y="792403"/>
                </a:lnTo>
                <a:lnTo>
                  <a:pt x="403179" y="841150"/>
                </a:lnTo>
                <a:lnTo>
                  <a:pt x="404652" y="887089"/>
                </a:lnTo>
                <a:lnTo>
                  <a:pt x="406070" y="930220"/>
                </a:lnTo>
                <a:lnTo>
                  <a:pt x="407432" y="970544"/>
                </a:lnTo>
                <a:lnTo>
                  <a:pt x="409390" y="1030218"/>
                </a:lnTo>
                <a:lnTo>
                  <a:pt x="410991" y="1084696"/>
                </a:lnTo>
                <a:lnTo>
                  <a:pt x="412237" y="1133980"/>
                </a:lnTo>
                <a:lnTo>
                  <a:pt x="413126" y="1178068"/>
                </a:lnTo>
                <a:lnTo>
                  <a:pt x="413660" y="1216961"/>
                </a:lnTo>
                <a:lnTo>
                  <a:pt x="413716" y="1259605"/>
                </a:lnTo>
                <a:lnTo>
                  <a:pt x="412993" y="1296801"/>
                </a:lnTo>
                <a:lnTo>
                  <a:pt x="409211" y="1354847"/>
                </a:lnTo>
                <a:lnTo>
                  <a:pt x="401650" y="1397325"/>
                </a:lnTo>
                <a:lnTo>
                  <a:pt x="375241" y="1454315"/>
                </a:lnTo>
                <a:lnTo>
                  <a:pt x="329426" y="1490343"/>
                </a:lnTo>
                <a:lnTo>
                  <a:pt x="263263" y="1510692"/>
                </a:lnTo>
                <a:lnTo>
                  <a:pt x="227512" y="1514751"/>
                </a:lnTo>
                <a:lnTo>
                  <a:pt x="190761" y="1514696"/>
                </a:lnTo>
                <a:lnTo>
                  <a:pt x="153010" y="1510526"/>
                </a:lnTo>
                <a:close/>
              </a:path>
              <a:path w="414019" h="1515110">
                <a:moveTo>
                  <a:pt x="3558" y="144113"/>
                </a:moveTo>
                <a:lnTo>
                  <a:pt x="16679" y="83843"/>
                </a:lnTo>
                <a:lnTo>
                  <a:pt x="56044" y="38252"/>
                </a:lnTo>
                <a:lnTo>
                  <a:pt x="118538" y="9563"/>
                </a:lnTo>
                <a:lnTo>
                  <a:pt x="157291" y="2390"/>
                </a:lnTo>
                <a:lnTo>
                  <a:pt x="201048" y="0"/>
                </a:lnTo>
                <a:lnTo>
                  <a:pt x="243359" y="2335"/>
                </a:lnTo>
                <a:lnTo>
                  <a:pt x="281333" y="9340"/>
                </a:lnTo>
                <a:lnTo>
                  <a:pt x="344271" y="37362"/>
                </a:lnTo>
                <a:lnTo>
                  <a:pt x="384970" y="82732"/>
                </a:lnTo>
                <a:lnTo>
                  <a:pt x="398537" y="144113"/>
                </a:lnTo>
                <a:lnTo>
                  <a:pt x="395367" y="175360"/>
                </a:lnTo>
                <a:lnTo>
                  <a:pt x="370014" y="227846"/>
                </a:lnTo>
                <a:lnTo>
                  <a:pt x="319642" y="266210"/>
                </a:lnTo>
                <a:lnTo>
                  <a:pt x="246250" y="285781"/>
                </a:lnTo>
                <a:lnTo>
                  <a:pt x="201048" y="288227"/>
                </a:lnTo>
                <a:lnTo>
                  <a:pt x="155123" y="285670"/>
                </a:lnTo>
                <a:lnTo>
                  <a:pt x="115202" y="277997"/>
                </a:lnTo>
                <a:lnTo>
                  <a:pt x="53375" y="247306"/>
                </a:lnTo>
                <a:lnTo>
                  <a:pt x="16012" y="201047"/>
                </a:lnTo>
                <a:lnTo>
                  <a:pt x="3558" y="144113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112392" y="3157875"/>
            <a:ext cx="1023619" cy="1169670"/>
          </a:xfrm>
          <a:custGeom>
            <a:avLst/>
            <a:gdLst/>
            <a:ahLst/>
            <a:cxnLst/>
            <a:rect l="l" t="t" r="r" b="b"/>
            <a:pathLst>
              <a:path w="1023619" h="1169670">
                <a:moveTo>
                  <a:pt x="700830" y="1156524"/>
                </a:moveTo>
                <a:lnTo>
                  <a:pt x="664135" y="1136842"/>
                </a:lnTo>
                <a:lnTo>
                  <a:pt x="630107" y="1098256"/>
                </a:lnTo>
                <a:lnTo>
                  <a:pt x="620767" y="1060448"/>
                </a:lnTo>
                <a:lnTo>
                  <a:pt x="618988" y="1042656"/>
                </a:lnTo>
                <a:lnTo>
                  <a:pt x="560987" y="1064505"/>
                </a:lnTo>
                <a:lnTo>
                  <a:pt x="505120" y="1080233"/>
                </a:lnTo>
                <a:lnTo>
                  <a:pt x="451389" y="1089840"/>
                </a:lnTo>
                <a:lnTo>
                  <a:pt x="399792" y="1093327"/>
                </a:lnTo>
                <a:lnTo>
                  <a:pt x="350331" y="1090694"/>
                </a:lnTo>
                <a:lnTo>
                  <a:pt x="303325" y="1082688"/>
                </a:lnTo>
                <a:lnTo>
                  <a:pt x="259095" y="1070056"/>
                </a:lnTo>
                <a:lnTo>
                  <a:pt x="217640" y="1052798"/>
                </a:lnTo>
                <a:lnTo>
                  <a:pt x="178960" y="1030914"/>
                </a:lnTo>
                <a:lnTo>
                  <a:pt x="143057" y="1004404"/>
                </a:lnTo>
                <a:lnTo>
                  <a:pt x="102747" y="965984"/>
                </a:lnTo>
                <a:lnTo>
                  <a:pt x="68108" y="922784"/>
                </a:lnTo>
                <a:lnTo>
                  <a:pt x="39141" y="874801"/>
                </a:lnTo>
                <a:lnTo>
                  <a:pt x="15846" y="822038"/>
                </a:lnTo>
                <a:lnTo>
                  <a:pt x="500" y="755985"/>
                </a:lnTo>
                <a:lnTo>
                  <a:pt x="0" y="725461"/>
                </a:lnTo>
                <a:lnTo>
                  <a:pt x="4281" y="696605"/>
                </a:lnTo>
                <a:lnTo>
                  <a:pt x="23851" y="643674"/>
                </a:lnTo>
                <a:lnTo>
                  <a:pt x="55877" y="596971"/>
                </a:lnTo>
                <a:lnTo>
                  <a:pt x="96798" y="556717"/>
                </a:lnTo>
                <a:lnTo>
                  <a:pt x="143057" y="523135"/>
                </a:lnTo>
                <a:lnTo>
                  <a:pt x="191317" y="496447"/>
                </a:lnTo>
                <a:lnTo>
                  <a:pt x="238243" y="476876"/>
                </a:lnTo>
                <a:lnTo>
                  <a:pt x="280499" y="463977"/>
                </a:lnTo>
                <a:lnTo>
                  <a:pt x="350164" y="454080"/>
                </a:lnTo>
                <a:lnTo>
                  <a:pt x="409322" y="449632"/>
                </a:lnTo>
                <a:lnTo>
                  <a:pt x="454079" y="447686"/>
                </a:lnTo>
                <a:lnTo>
                  <a:pt x="491443" y="447242"/>
                </a:lnTo>
                <a:lnTo>
                  <a:pt x="507789" y="447520"/>
                </a:lnTo>
                <a:lnTo>
                  <a:pt x="523635" y="448020"/>
                </a:lnTo>
                <a:lnTo>
                  <a:pt x="540036" y="448632"/>
                </a:lnTo>
                <a:lnTo>
                  <a:pt x="556994" y="449354"/>
                </a:lnTo>
                <a:lnTo>
                  <a:pt x="574508" y="450188"/>
                </a:lnTo>
                <a:lnTo>
                  <a:pt x="583996" y="450188"/>
                </a:lnTo>
                <a:lnTo>
                  <a:pt x="587555" y="446037"/>
                </a:lnTo>
                <a:lnTo>
                  <a:pt x="585183" y="437734"/>
                </a:lnTo>
                <a:lnTo>
                  <a:pt x="576621" y="414549"/>
                </a:lnTo>
                <a:lnTo>
                  <a:pt x="556160" y="373183"/>
                </a:lnTo>
                <a:lnTo>
                  <a:pt x="530807" y="338711"/>
                </a:lnTo>
                <a:lnTo>
                  <a:pt x="497892" y="312469"/>
                </a:lnTo>
                <a:lnTo>
                  <a:pt x="459084" y="295010"/>
                </a:lnTo>
                <a:lnTo>
                  <a:pt x="427059" y="288338"/>
                </a:lnTo>
                <a:lnTo>
                  <a:pt x="414383" y="289172"/>
                </a:lnTo>
                <a:lnTo>
                  <a:pt x="376129" y="310523"/>
                </a:lnTo>
                <a:lnTo>
                  <a:pt x="346773" y="348775"/>
                </a:lnTo>
                <a:lnTo>
                  <a:pt x="339212" y="359005"/>
                </a:lnTo>
                <a:lnTo>
                  <a:pt x="299625" y="390475"/>
                </a:lnTo>
                <a:lnTo>
                  <a:pt x="254255" y="396813"/>
                </a:lnTo>
                <a:lnTo>
                  <a:pt x="209720" y="389807"/>
                </a:lnTo>
                <a:lnTo>
                  <a:pt x="160404" y="368346"/>
                </a:lnTo>
                <a:lnTo>
                  <a:pt x="120984" y="330816"/>
                </a:lnTo>
                <a:lnTo>
                  <a:pt x="104805" y="274939"/>
                </a:lnTo>
                <a:lnTo>
                  <a:pt x="106472" y="251976"/>
                </a:lnTo>
                <a:lnTo>
                  <a:pt x="125153" y="199046"/>
                </a:lnTo>
                <a:lnTo>
                  <a:pt x="158457" y="147116"/>
                </a:lnTo>
                <a:lnTo>
                  <a:pt x="203382" y="104860"/>
                </a:lnTo>
                <a:lnTo>
                  <a:pt x="263986" y="65551"/>
                </a:lnTo>
                <a:lnTo>
                  <a:pt x="298513" y="48538"/>
                </a:lnTo>
                <a:lnTo>
                  <a:pt x="335598" y="33526"/>
                </a:lnTo>
                <a:lnTo>
                  <a:pt x="375240" y="20516"/>
                </a:lnTo>
                <a:lnTo>
                  <a:pt x="416550" y="10230"/>
                </a:lnTo>
                <a:lnTo>
                  <a:pt x="458638" y="3391"/>
                </a:lnTo>
                <a:lnTo>
                  <a:pt x="501506" y="0"/>
                </a:lnTo>
                <a:lnTo>
                  <a:pt x="545152" y="55"/>
                </a:lnTo>
                <a:lnTo>
                  <a:pt x="588908" y="4169"/>
                </a:lnTo>
                <a:lnTo>
                  <a:pt x="632109" y="12954"/>
                </a:lnTo>
                <a:lnTo>
                  <a:pt x="674753" y="26409"/>
                </a:lnTo>
                <a:lnTo>
                  <a:pt x="716842" y="44535"/>
                </a:lnTo>
                <a:lnTo>
                  <a:pt x="757486" y="67998"/>
                </a:lnTo>
                <a:lnTo>
                  <a:pt x="795794" y="97465"/>
                </a:lnTo>
                <a:lnTo>
                  <a:pt x="831767" y="132938"/>
                </a:lnTo>
                <a:lnTo>
                  <a:pt x="865404" y="174415"/>
                </a:lnTo>
                <a:lnTo>
                  <a:pt x="890064" y="212489"/>
                </a:lnTo>
                <a:lnTo>
                  <a:pt x="912090" y="255546"/>
                </a:lnTo>
                <a:lnTo>
                  <a:pt x="931483" y="303584"/>
                </a:lnTo>
                <a:lnTo>
                  <a:pt x="948243" y="356603"/>
                </a:lnTo>
                <a:lnTo>
                  <a:pt x="962370" y="414605"/>
                </a:lnTo>
                <a:lnTo>
                  <a:pt x="975739" y="478433"/>
                </a:lnTo>
                <a:lnTo>
                  <a:pt x="987378" y="538258"/>
                </a:lnTo>
                <a:lnTo>
                  <a:pt x="997287" y="594080"/>
                </a:lnTo>
                <a:lnTo>
                  <a:pt x="1005466" y="645899"/>
                </a:lnTo>
                <a:lnTo>
                  <a:pt x="1011916" y="693714"/>
                </a:lnTo>
                <a:lnTo>
                  <a:pt x="1016636" y="737526"/>
                </a:lnTo>
                <a:lnTo>
                  <a:pt x="1021195" y="797073"/>
                </a:lnTo>
                <a:lnTo>
                  <a:pt x="1023307" y="850282"/>
                </a:lnTo>
                <a:lnTo>
                  <a:pt x="1022974" y="897152"/>
                </a:lnTo>
                <a:lnTo>
                  <a:pt x="1020194" y="937685"/>
                </a:lnTo>
                <a:lnTo>
                  <a:pt x="1009519" y="1003737"/>
                </a:lnTo>
                <a:lnTo>
                  <a:pt x="993506" y="1052442"/>
                </a:lnTo>
                <a:lnTo>
                  <a:pt x="975047" y="1088693"/>
                </a:lnTo>
                <a:lnTo>
                  <a:pt x="944078" y="1130893"/>
                </a:lnTo>
                <a:lnTo>
                  <a:pt x="899153" y="1153577"/>
                </a:lnTo>
                <a:lnTo>
                  <a:pt x="830433" y="1168700"/>
                </a:lnTo>
                <a:lnTo>
                  <a:pt x="790456" y="1169646"/>
                </a:lnTo>
                <a:lnTo>
                  <a:pt x="747256" y="1165587"/>
                </a:lnTo>
                <a:lnTo>
                  <a:pt x="700830" y="1156524"/>
                </a:lnTo>
                <a:close/>
              </a:path>
              <a:path w="1023619" h="1169670">
                <a:moveTo>
                  <a:pt x="405486" y="686820"/>
                </a:moveTo>
                <a:lnTo>
                  <a:pt x="356781" y="697940"/>
                </a:lnTo>
                <a:lnTo>
                  <a:pt x="314248" y="728964"/>
                </a:lnTo>
                <a:lnTo>
                  <a:pt x="304017" y="754762"/>
                </a:lnTo>
                <a:lnTo>
                  <a:pt x="304073" y="768662"/>
                </a:lnTo>
                <a:lnTo>
                  <a:pt x="322420" y="806358"/>
                </a:lnTo>
                <a:lnTo>
                  <a:pt x="365899" y="831378"/>
                </a:lnTo>
                <a:lnTo>
                  <a:pt x="407265" y="836271"/>
                </a:lnTo>
                <a:lnTo>
                  <a:pt x="444905" y="834992"/>
                </a:lnTo>
                <a:lnTo>
                  <a:pt x="505843" y="830100"/>
                </a:lnTo>
                <a:lnTo>
                  <a:pt x="549100" y="822316"/>
                </a:lnTo>
                <a:lnTo>
                  <a:pt x="597638" y="807804"/>
                </a:lnTo>
                <a:lnTo>
                  <a:pt x="613650" y="781116"/>
                </a:lnTo>
                <a:lnTo>
                  <a:pt x="613650" y="729520"/>
                </a:lnTo>
                <a:lnTo>
                  <a:pt x="613650" y="715286"/>
                </a:lnTo>
                <a:lnTo>
                  <a:pt x="611871" y="707577"/>
                </a:lnTo>
                <a:lnTo>
                  <a:pt x="608313" y="706391"/>
                </a:lnTo>
                <a:lnTo>
                  <a:pt x="595414" y="700386"/>
                </a:lnTo>
                <a:lnTo>
                  <a:pt x="540703" y="685040"/>
                </a:lnTo>
                <a:lnTo>
                  <a:pt x="484659" y="681037"/>
                </a:lnTo>
                <a:lnTo>
                  <a:pt x="447963" y="682705"/>
                </a:lnTo>
                <a:lnTo>
                  <a:pt x="405486" y="686820"/>
                </a:lnTo>
                <a:close/>
              </a:path>
            </a:pathLst>
          </a:custGeom>
          <a:ln w="60353">
            <a:solidFill>
              <a:srgbClr val="2429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4833</Words>
  <Application>Microsoft Office PowerPoint</Application>
  <PresentationFormat>Personalizado</PresentationFormat>
  <Paragraphs>182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1ªReunión general 3º primaria Curso 26/27</vt:lpstr>
      <vt:lpstr>Puntos a tratar</vt:lpstr>
      <vt:lpstr>Profesorado</vt:lpstr>
      <vt:lpstr>Horas de áreas</vt:lpstr>
      <vt:lpstr>Normas generales</vt:lpstr>
      <vt:lpstr>Normas generales</vt:lpstr>
      <vt:lpstr>Cambios con respecto a 2º</vt:lpstr>
      <vt:lpstr>Evaluación</vt:lpstr>
      <vt:lpstr>Evaluación</vt:lpstr>
      <vt:lpstr>Atención a familias</vt:lpstr>
      <vt:lpstr>Presentación de PowerPoint</vt:lpstr>
      <vt:lpstr>Actividades complementarias</vt:lpstr>
      <vt:lpstr>Gracias por vuestra asistencia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1ªReunión general 3º primaria Curso 24/25</dc:title>
  <dc:creator>Daniel De Uña</dc:creator>
  <cp:keywords>DAGSV6eySdQ,BAC6hOpdUB0</cp:keywords>
  <cp:lastModifiedBy>susav</cp:lastModifiedBy>
  <cp:revision>46</cp:revision>
  <dcterms:created xsi:type="dcterms:W3CDTF">2026-09-24T08:51:00Z</dcterms:created>
  <dcterms:modified xsi:type="dcterms:W3CDTF">2026-10-13T07:43:17Z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2024-10-02T04:00:00Z</vt:filetime>
  </property>
  <property fmtid="{D5CDD505-2E9C-101B-9397-08002B2CF9AE}" pid="4" name="Creator">
    <vt:lpwstr>Canva</vt:lpwstr>
  </property>
  <property fmtid="{D5CDD505-2E9C-101B-9397-08002B2CF9AE}" pid="5" name="LastSaved">
    <vt:filetime>2026-09-24T04:00:00Z</vt:filetime>
  </property>
  <property fmtid="{D5CDD505-2E9C-101B-9397-08002B2CF9AE}" pid="6" name="Producer">
    <vt:lpwstr>Canva</vt:lpwstr>
  </property>
  <property fmtid="{D5CDD505-2E9C-101B-9397-08002B2CF9AE}" pid="7" name="ICV">
    <vt:lpwstr>8315B30533F64D9A9E797F64DBD23AEC_13</vt:lpwstr>
  </property>
  <property fmtid="{D5CDD505-2E9C-101B-9397-08002B2CF9AE}" pid="8" name="KSOProductBuildVer">
    <vt:lpwstr>3082-12.1.0.28485</vt:lpwstr>
  </property>
</Properties>
</file>