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59" r:id="rId8"/>
    <p:sldId id="269" r:id="rId9"/>
    <p:sldId id="271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70" r:id="rId20"/>
    <p:sldId id="272" r:id="rId21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24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0" i="0">
                <a:solidFill>
                  <a:srgbClr val="892D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0" i="0">
                <a:solidFill>
                  <a:srgbClr val="892D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0" i="0">
                <a:solidFill>
                  <a:srgbClr val="892D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0" i="0">
                <a:solidFill>
                  <a:srgbClr val="892D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D7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8934450" y="0"/>
            <a:ext cx="209550" cy="6858000"/>
          </a:xfrm>
          <a:custGeom>
            <a:avLst/>
            <a:gdLst/>
            <a:ahLst/>
            <a:cxnLst/>
            <a:rect l="l" t="t" r="r" b="b"/>
            <a:pathLst>
              <a:path w="209550" h="6858000">
                <a:moveTo>
                  <a:pt x="209550" y="0"/>
                </a:moveTo>
                <a:lnTo>
                  <a:pt x="0" y="0"/>
                </a:lnTo>
                <a:lnTo>
                  <a:pt x="0" y="6858000"/>
                </a:lnTo>
                <a:lnTo>
                  <a:pt x="209550" y="6858000"/>
                </a:lnTo>
                <a:lnTo>
                  <a:pt x="209550" y="0"/>
                </a:lnTo>
                <a:close/>
              </a:path>
            </a:pathLst>
          </a:custGeom>
          <a:solidFill>
            <a:srgbClr val="B83C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676275" cy="6858000"/>
          </a:xfrm>
          <a:custGeom>
            <a:avLst/>
            <a:gdLst/>
            <a:ahLst/>
            <a:cxnLst/>
            <a:rect l="l" t="t" r="r" b="b"/>
            <a:pathLst>
              <a:path w="676275" h="6858000">
                <a:moveTo>
                  <a:pt x="496785" y="0"/>
                </a:moveTo>
                <a:lnTo>
                  <a:pt x="0" y="0"/>
                </a:lnTo>
                <a:lnTo>
                  <a:pt x="0" y="6857999"/>
                </a:lnTo>
                <a:lnTo>
                  <a:pt x="496785" y="6857999"/>
                </a:lnTo>
                <a:lnTo>
                  <a:pt x="498576" y="6800907"/>
                </a:lnTo>
                <a:lnTo>
                  <a:pt x="503654" y="6750097"/>
                </a:lnTo>
                <a:lnTo>
                  <a:pt x="511581" y="6704731"/>
                </a:lnTo>
                <a:lnTo>
                  <a:pt x="521920" y="6663971"/>
                </a:lnTo>
                <a:lnTo>
                  <a:pt x="534232" y="6626980"/>
                </a:lnTo>
                <a:lnTo>
                  <a:pt x="563021" y="6560954"/>
                </a:lnTo>
                <a:lnTo>
                  <a:pt x="594439" y="6499954"/>
                </a:lnTo>
                <a:lnTo>
                  <a:pt x="610039" y="6469245"/>
                </a:lnTo>
                <a:lnTo>
                  <a:pt x="638828" y="6403219"/>
                </a:lnTo>
                <a:lnTo>
                  <a:pt x="651139" y="6366228"/>
                </a:lnTo>
                <a:lnTo>
                  <a:pt x="661478" y="6325468"/>
                </a:lnTo>
                <a:lnTo>
                  <a:pt x="669406" y="6280102"/>
                </a:lnTo>
                <a:lnTo>
                  <a:pt x="674484" y="6229291"/>
                </a:lnTo>
                <a:lnTo>
                  <a:pt x="676275" y="6172200"/>
                </a:lnTo>
                <a:lnTo>
                  <a:pt x="674484" y="6115108"/>
                </a:lnTo>
                <a:lnTo>
                  <a:pt x="669406" y="6064297"/>
                </a:lnTo>
                <a:lnTo>
                  <a:pt x="661478" y="6018931"/>
                </a:lnTo>
                <a:lnTo>
                  <a:pt x="651139" y="5978171"/>
                </a:lnTo>
                <a:lnTo>
                  <a:pt x="638828" y="5941180"/>
                </a:lnTo>
                <a:lnTo>
                  <a:pt x="610039" y="5875154"/>
                </a:lnTo>
                <a:lnTo>
                  <a:pt x="578620" y="5814154"/>
                </a:lnTo>
                <a:lnTo>
                  <a:pt x="563021" y="5783445"/>
                </a:lnTo>
                <a:lnTo>
                  <a:pt x="534232" y="5717419"/>
                </a:lnTo>
                <a:lnTo>
                  <a:pt x="521920" y="5680428"/>
                </a:lnTo>
                <a:lnTo>
                  <a:pt x="511581" y="5639668"/>
                </a:lnTo>
                <a:lnTo>
                  <a:pt x="503654" y="5594302"/>
                </a:lnTo>
                <a:lnTo>
                  <a:pt x="498576" y="5543491"/>
                </a:lnTo>
                <a:lnTo>
                  <a:pt x="496785" y="5486400"/>
                </a:lnTo>
                <a:lnTo>
                  <a:pt x="498576" y="5429308"/>
                </a:lnTo>
                <a:lnTo>
                  <a:pt x="503654" y="5378497"/>
                </a:lnTo>
                <a:lnTo>
                  <a:pt x="511581" y="5333131"/>
                </a:lnTo>
                <a:lnTo>
                  <a:pt x="521920" y="5292371"/>
                </a:lnTo>
                <a:lnTo>
                  <a:pt x="534232" y="5255380"/>
                </a:lnTo>
                <a:lnTo>
                  <a:pt x="563021" y="5189354"/>
                </a:lnTo>
                <a:lnTo>
                  <a:pt x="594439" y="5128354"/>
                </a:lnTo>
                <a:lnTo>
                  <a:pt x="610039" y="5097645"/>
                </a:lnTo>
                <a:lnTo>
                  <a:pt x="638828" y="5031619"/>
                </a:lnTo>
                <a:lnTo>
                  <a:pt x="651139" y="4994628"/>
                </a:lnTo>
                <a:lnTo>
                  <a:pt x="661478" y="4953868"/>
                </a:lnTo>
                <a:lnTo>
                  <a:pt x="669406" y="4908502"/>
                </a:lnTo>
                <a:lnTo>
                  <a:pt x="674484" y="4857691"/>
                </a:lnTo>
                <a:lnTo>
                  <a:pt x="676275" y="4800600"/>
                </a:lnTo>
                <a:lnTo>
                  <a:pt x="674484" y="4743508"/>
                </a:lnTo>
                <a:lnTo>
                  <a:pt x="669406" y="4692697"/>
                </a:lnTo>
                <a:lnTo>
                  <a:pt x="661478" y="4647331"/>
                </a:lnTo>
                <a:lnTo>
                  <a:pt x="651139" y="4606571"/>
                </a:lnTo>
                <a:lnTo>
                  <a:pt x="638828" y="4569580"/>
                </a:lnTo>
                <a:lnTo>
                  <a:pt x="610039" y="4503554"/>
                </a:lnTo>
                <a:lnTo>
                  <a:pt x="578620" y="4442554"/>
                </a:lnTo>
                <a:lnTo>
                  <a:pt x="563021" y="4411845"/>
                </a:lnTo>
                <a:lnTo>
                  <a:pt x="534232" y="4345819"/>
                </a:lnTo>
                <a:lnTo>
                  <a:pt x="521920" y="4308828"/>
                </a:lnTo>
                <a:lnTo>
                  <a:pt x="511581" y="4268068"/>
                </a:lnTo>
                <a:lnTo>
                  <a:pt x="503654" y="4222702"/>
                </a:lnTo>
                <a:lnTo>
                  <a:pt x="498576" y="4171891"/>
                </a:lnTo>
                <a:lnTo>
                  <a:pt x="496785" y="4114800"/>
                </a:lnTo>
                <a:lnTo>
                  <a:pt x="498576" y="4057708"/>
                </a:lnTo>
                <a:lnTo>
                  <a:pt x="503654" y="4006897"/>
                </a:lnTo>
                <a:lnTo>
                  <a:pt x="511581" y="3961531"/>
                </a:lnTo>
                <a:lnTo>
                  <a:pt x="521920" y="3920771"/>
                </a:lnTo>
                <a:lnTo>
                  <a:pt x="534232" y="3883780"/>
                </a:lnTo>
                <a:lnTo>
                  <a:pt x="563021" y="3817754"/>
                </a:lnTo>
                <a:lnTo>
                  <a:pt x="594439" y="3756754"/>
                </a:lnTo>
                <a:lnTo>
                  <a:pt x="610039" y="3726045"/>
                </a:lnTo>
                <a:lnTo>
                  <a:pt x="638828" y="3660019"/>
                </a:lnTo>
                <a:lnTo>
                  <a:pt x="651139" y="3623028"/>
                </a:lnTo>
                <a:lnTo>
                  <a:pt x="661478" y="3582268"/>
                </a:lnTo>
                <a:lnTo>
                  <a:pt x="669406" y="3536902"/>
                </a:lnTo>
                <a:lnTo>
                  <a:pt x="674484" y="3486091"/>
                </a:lnTo>
                <a:lnTo>
                  <a:pt x="676275" y="3429000"/>
                </a:lnTo>
                <a:lnTo>
                  <a:pt x="674484" y="3371908"/>
                </a:lnTo>
                <a:lnTo>
                  <a:pt x="669406" y="3321097"/>
                </a:lnTo>
                <a:lnTo>
                  <a:pt x="661478" y="3275731"/>
                </a:lnTo>
                <a:lnTo>
                  <a:pt x="651139" y="3234971"/>
                </a:lnTo>
                <a:lnTo>
                  <a:pt x="638828" y="3197980"/>
                </a:lnTo>
                <a:lnTo>
                  <a:pt x="610039" y="3131954"/>
                </a:lnTo>
                <a:lnTo>
                  <a:pt x="578620" y="3070954"/>
                </a:lnTo>
                <a:lnTo>
                  <a:pt x="563021" y="3040245"/>
                </a:lnTo>
                <a:lnTo>
                  <a:pt x="534232" y="2974219"/>
                </a:lnTo>
                <a:lnTo>
                  <a:pt x="521920" y="2937228"/>
                </a:lnTo>
                <a:lnTo>
                  <a:pt x="511581" y="2896468"/>
                </a:lnTo>
                <a:lnTo>
                  <a:pt x="503654" y="2851102"/>
                </a:lnTo>
                <a:lnTo>
                  <a:pt x="498576" y="2800291"/>
                </a:lnTo>
                <a:lnTo>
                  <a:pt x="496785" y="2743200"/>
                </a:lnTo>
                <a:lnTo>
                  <a:pt x="498576" y="2686108"/>
                </a:lnTo>
                <a:lnTo>
                  <a:pt x="503654" y="2635297"/>
                </a:lnTo>
                <a:lnTo>
                  <a:pt x="511581" y="2589931"/>
                </a:lnTo>
                <a:lnTo>
                  <a:pt x="521920" y="2549171"/>
                </a:lnTo>
                <a:lnTo>
                  <a:pt x="534232" y="2512180"/>
                </a:lnTo>
                <a:lnTo>
                  <a:pt x="563021" y="2446154"/>
                </a:lnTo>
                <a:lnTo>
                  <a:pt x="594439" y="2385154"/>
                </a:lnTo>
                <a:lnTo>
                  <a:pt x="610039" y="2354445"/>
                </a:lnTo>
                <a:lnTo>
                  <a:pt x="638828" y="2288419"/>
                </a:lnTo>
                <a:lnTo>
                  <a:pt x="651139" y="2251428"/>
                </a:lnTo>
                <a:lnTo>
                  <a:pt x="661478" y="2210668"/>
                </a:lnTo>
                <a:lnTo>
                  <a:pt x="669406" y="2165302"/>
                </a:lnTo>
                <a:lnTo>
                  <a:pt x="674484" y="2114491"/>
                </a:lnTo>
                <a:lnTo>
                  <a:pt x="676275" y="2057400"/>
                </a:lnTo>
                <a:lnTo>
                  <a:pt x="674484" y="2000308"/>
                </a:lnTo>
                <a:lnTo>
                  <a:pt x="669406" y="1949497"/>
                </a:lnTo>
                <a:lnTo>
                  <a:pt x="661478" y="1904131"/>
                </a:lnTo>
                <a:lnTo>
                  <a:pt x="651139" y="1863371"/>
                </a:lnTo>
                <a:lnTo>
                  <a:pt x="638828" y="1826380"/>
                </a:lnTo>
                <a:lnTo>
                  <a:pt x="610039" y="1760354"/>
                </a:lnTo>
                <a:lnTo>
                  <a:pt x="578620" y="1699354"/>
                </a:lnTo>
                <a:lnTo>
                  <a:pt x="563021" y="1668645"/>
                </a:lnTo>
                <a:lnTo>
                  <a:pt x="534232" y="1602619"/>
                </a:lnTo>
                <a:lnTo>
                  <a:pt x="521920" y="1565628"/>
                </a:lnTo>
                <a:lnTo>
                  <a:pt x="511581" y="1524868"/>
                </a:lnTo>
                <a:lnTo>
                  <a:pt x="503654" y="1479502"/>
                </a:lnTo>
                <a:lnTo>
                  <a:pt x="498576" y="1428691"/>
                </a:lnTo>
                <a:lnTo>
                  <a:pt x="496785" y="1371600"/>
                </a:lnTo>
                <a:lnTo>
                  <a:pt x="498576" y="1314508"/>
                </a:lnTo>
                <a:lnTo>
                  <a:pt x="503654" y="1263697"/>
                </a:lnTo>
                <a:lnTo>
                  <a:pt x="511581" y="1218331"/>
                </a:lnTo>
                <a:lnTo>
                  <a:pt x="521920" y="1177571"/>
                </a:lnTo>
                <a:lnTo>
                  <a:pt x="534232" y="1140580"/>
                </a:lnTo>
                <a:lnTo>
                  <a:pt x="563021" y="1074554"/>
                </a:lnTo>
                <a:lnTo>
                  <a:pt x="594439" y="1013554"/>
                </a:lnTo>
                <a:lnTo>
                  <a:pt x="610039" y="982845"/>
                </a:lnTo>
                <a:lnTo>
                  <a:pt x="638828" y="916819"/>
                </a:lnTo>
                <a:lnTo>
                  <a:pt x="651139" y="879828"/>
                </a:lnTo>
                <a:lnTo>
                  <a:pt x="661478" y="839068"/>
                </a:lnTo>
                <a:lnTo>
                  <a:pt x="669406" y="793702"/>
                </a:lnTo>
                <a:lnTo>
                  <a:pt x="674484" y="742891"/>
                </a:lnTo>
                <a:lnTo>
                  <a:pt x="676275" y="685800"/>
                </a:lnTo>
                <a:lnTo>
                  <a:pt x="674484" y="628708"/>
                </a:lnTo>
                <a:lnTo>
                  <a:pt x="669406" y="577897"/>
                </a:lnTo>
                <a:lnTo>
                  <a:pt x="661478" y="532531"/>
                </a:lnTo>
                <a:lnTo>
                  <a:pt x="651139" y="491771"/>
                </a:lnTo>
                <a:lnTo>
                  <a:pt x="638828" y="454780"/>
                </a:lnTo>
                <a:lnTo>
                  <a:pt x="610039" y="388754"/>
                </a:lnTo>
                <a:lnTo>
                  <a:pt x="578620" y="327754"/>
                </a:lnTo>
                <a:lnTo>
                  <a:pt x="563021" y="297045"/>
                </a:lnTo>
                <a:lnTo>
                  <a:pt x="534232" y="231019"/>
                </a:lnTo>
                <a:lnTo>
                  <a:pt x="521920" y="194028"/>
                </a:lnTo>
                <a:lnTo>
                  <a:pt x="511581" y="153268"/>
                </a:lnTo>
                <a:lnTo>
                  <a:pt x="503654" y="107902"/>
                </a:lnTo>
                <a:lnTo>
                  <a:pt x="498576" y="57091"/>
                </a:lnTo>
                <a:lnTo>
                  <a:pt x="496785" y="0"/>
                </a:lnTo>
                <a:close/>
              </a:path>
            </a:pathLst>
          </a:custGeom>
          <a:solidFill>
            <a:srgbClr val="FFD7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8000" y="252730"/>
            <a:ext cx="8128000" cy="723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0" i="0">
                <a:solidFill>
                  <a:srgbClr val="892D4E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5150" y="1182433"/>
            <a:ext cx="7271384" cy="3455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jp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209550" y="0"/>
              <a:ext cx="8934450" cy="6858000"/>
            </a:xfrm>
            <a:custGeom>
              <a:avLst/>
              <a:gdLst/>
              <a:ahLst/>
              <a:cxnLst/>
              <a:rect l="l" t="t" r="r" b="b"/>
              <a:pathLst>
                <a:path w="8934450" h="6858000">
                  <a:moveTo>
                    <a:pt x="0" y="6858000"/>
                  </a:moveTo>
                  <a:lnTo>
                    <a:pt x="8934450" y="6858000"/>
                  </a:lnTo>
                  <a:lnTo>
                    <a:pt x="893445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B83C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7296150" cy="6858000"/>
            </a:xfrm>
            <a:custGeom>
              <a:avLst/>
              <a:gdLst/>
              <a:ahLst/>
              <a:cxnLst/>
              <a:rect l="l" t="t" r="r" b="b"/>
              <a:pathLst>
                <a:path w="7296150" h="6858000">
                  <a:moveTo>
                    <a:pt x="20955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09550" y="6858000"/>
                  </a:lnTo>
                  <a:lnTo>
                    <a:pt x="209550" y="0"/>
                  </a:lnTo>
                  <a:close/>
                </a:path>
                <a:path w="7296150" h="6858000">
                  <a:moveTo>
                    <a:pt x="7296150" y="3243199"/>
                  </a:moveTo>
                  <a:lnTo>
                    <a:pt x="7291451" y="3192399"/>
                  </a:lnTo>
                  <a:lnTo>
                    <a:pt x="7278751" y="3143250"/>
                  </a:lnTo>
                  <a:lnTo>
                    <a:pt x="7259701" y="3095625"/>
                  </a:lnTo>
                  <a:lnTo>
                    <a:pt x="7235952" y="3046349"/>
                  </a:lnTo>
                  <a:lnTo>
                    <a:pt x="7208901" y="3000375"/>
                  </a:lnTo>
                  <a:lnTo>
                    <a:pt x="7180453" y="2952750"/>
                  </a:lnTo>
                  <a:lnTo>
                    <a:pt x="7129653" y="2857500"/>
                  </a:lnTo>
                  <a:lnTo>
                    <a:pt x="7110603" y="2811399"/>
                  </a:lnTo>
                  <a:lnTo>
                    <a:pt x="7097903" y="2762250"/>
                  </a:lnTo>
                  <a:lnTo>
                    <a:pt x="7091553" y="2712974"/>
                  </a:lnTo>
                  <a:lnTo>
                    <a:pt x="7091553" y="2660650"/>
                  </a:lnTo>
                  <a:lnTo>
                    <a:pt x="7094728" y="2606675"/>
                  </a:lnTo>
                  <a:lnTo>
                    <a:pt x="7101078" y="2552700"/>
                  </a:lnTo>
                  <a:lnTo>
                    <a:pt x="7109079" y="2498725"/>
                  </a:lnTo>
                  <a:lnTo>
                    <a:pt x="7115429" y="2444750"/>
                  </a:lnTo>
                  <a:lnTo>
                    <a:pt x="7120128" y="2390775"/>
                  </a:lnTo>
                  <a:lnTo>
                    <a:pt x="7118604" y="2339975"/>
                  </a:lnTo>
                  <a:lnTo>
                    <a:pt x="7112254" y="2290699"/>
                  </a:lnTo>
                  <a:lnTo>
                    <a:pt x="7097903" y="2243074"/>
                  </a:lnTo>
                  <a:lnTo>
                    <a:pt x="7077329" y="2203450"/>
                  </a:lnTo>
                  <a:lnTo>
                    <a:pt x="7050405" y="2165350"/>
                  </a:lnTo>
                  <a:lnTo>
                    <a:pt x="7018655" y="2131949"/>
                  </a:lnTo>
                  <a:lnTo>
                    <a:pt x="6982206" y="2098675"/>
                  </a:lnTo>
                  <a:lnTo>
                    <a:pt x="6944106" y="2068449"/>
                  </a:lnTo>
                  <a:lnTo>
                    <a:pt x="6904482" y="2038350"/>
                  </a:lnTo>
                  <a:lnTo>
                    <a:pt x="6863334" y="2008124"/>
                  </a:lnTo>
                  <a:lnTo>
                    <a:pt x="6825234" y="1978025"/>
                  </a:lnTo>
                  <a:lnTo>
                    <a:pt x="6788785" y="1946275"/>
                  </a:lnTo>
                  <a:lnTo>
                    <a:pt x="6757035" y="1909699"/>
                  </a:lnTo>
                  <a:lnTo>
                    <a:pt x="6728460" y="1874774"/>
                  </a:lnTo>
                  <a:lnTo>
                    <a:pt x="6706362" y="1835150"/>
                  </a:lnTo>
                  <a:lnTo>
                    <a:pt x="6687312" y="1792224"/>
                  </a:lnTo>
                  <a:lnTo>
                    <a:pt x="6671437" y="1746250"/>
                  </a:lnTo>
                  <a:lnTo>
                    <a:pt x="6657213" y="1698625"/>
                  </a:lnTo>
                  <a:lnTo>
                    <a:pt x="6644513" y="1651000"/>
                  </a:lnTo>
                  <a:lnTo>
                    <a:pt x="6631813" y="1601724"/>
                  </a:lnTo>
                  <a:lnTo>
                    <a:pt x="6617449" y="1555750"/>
                  </a:lnTo>
                  <a:lnTo>
                    <a:pt x="6601714" y="1509649"/>
                  </a:lnTo>
                  <a:lnTo>
                    <a:pt x="6582664" y="1466850"/>
                  </a:lnTo>
                  <a:lnTo>
                    <a:pt x="6558915" y="1428750"/>
                  </a:lnTo>
                  <a:lnTo>
                    <a:pt x="6530340" y="1393825"/>
                  </a:lnTo>
                  <a:lnTo>
                    <a:pt x="6495415" y="1365250"/>
                  </a:lnTo>
                  <a:lnTo>
                    <a:pt x="6457442" y="1341374"/>
                  </a:lnTo>
                  <a:lnTo>
                    <a:pt x="6414516" y="1322324"/>
                  </a:lnTo>
                  <a:lnTo>
                    <a:pt x="6368542" y="1306449"/>
                  </a:lnTo>
                  <a:lnTo>
                    <a:pt x="6322568" y="1292225"/>
                  </a:lnTo>
                  <a:lnTo>
                    <a:pt x="6273419" y="1279525"/>
                  </a:lnTo>
                  <a:lnTo>
                    <a:pt x="6225921" y="1266825"/>
                  </a:lnTo>
                  <a:lnTo>
                    <a:pt x="6178296" y="1252474"/>
                  </a:lnTo>
                  <a:lnTo>
                    <a:pt x="6132322" y="1236599"/>
                  </a:lnTo>
                  <a:lnTo>
                    <a:pt x="6089523" y="1217549"/>
                  </a:lnTo>
                  <a:lnTo>
                    <a:pt x="6049899" y="1195324"/>
                  </a:lnTo>
                  <a:lnTo>
                    <a:pt x="6014974" y="1166749"/>
                  </a:lnTo>
                  <a:lnTo>
                    <a:pt x="5978525" y="1134999"/>
                  </a:lnTo>
                  <a:lnTo>
                    <a:pt x="5946775" y="1098550"/>
                  </a:lnTo>
                  <a:lnTo>
                    <a:pt x="5916676" y="1060450"/>
                  </a:lnTo>
                  <a:lnTo>
                    <a:pt x="5856478" y="981075"/>
                  </a:lnTo>
                  <a:lnTo>
                    <a:pt x="5826379" y="942975"/>
                  </a:lnTo>
                  <a:lnTo>
                    <a:pt x="5792978" y="906399"/>
                  </a:lnTo>
                  <a:lnTo>
                    <a:pt x="5759704" y="874649"/>
                  </a:lnTo>
                  <a:lnTo>
                    <a:pt x="5721731" y="847725"/>
                  </a:lnTo>
                  <a:lnTo>
                    <a:pt x="5681980" y="827024"/>
                  </a:lnTo>
                  <a:lnTo>
                    <a:pt x="5634482" y="812800"/>
                  </a:lnTo>
                  <a:lnTo>
                    <a:pt x="5585333" y="806450"/>
                  </a:lnTo>
                  <a:lnTo>
                    <a:pt x="5534533" y="804799"/>
                  </a:lnTo>
                  <a:lnTo>
                    <a:pt x="5480685" y="809625"/>
                  </a:lnTo>
                  <a:lnTo>
                    <a:pt x="5426710" y="815975"/>
                  </a:lnTo>
                  <a:lnTo>
                    <a:pt x="5372862" y="823849"/>
                  </a:lnTo>
                  <a:lnTo>
                    <a:pt x="5318887" y="830199"/>
                  </a:lnTo>
                  <a:lnTo>
                    <a:pt x="5265039" y="833374"/>
                  </a:lnTo>
                  <a:lnTo>
                    <a:pt x="5212715" y="833374"/>
                  </a:lnTo>
                  <a:lnTo>
                    <a:pt x="5163566" y="827024"/>
                  </a:lnTo>
                  <a:lnTo>
                    <a:pt x="5112766" y="814324"/>
                  </a:lnTo>
                  <a:lnTo>
                    <a:pt x="5066792" y="795274"/>
                  </a:lnTo>
                  <a:lnTo>
                    <a:pt x="4971669" y="744474"/>
                  </a:lnTo>
                  <a:lnTo>
                    <a:pt x="4924171" y="715899"/>
                  </a:lnTo>
                  <a:lnTo>
                    <a:pt x="4878197" y="688975"/>
                  </a:lnTo>
                  <a:lnTo>
                    <a:pt x="4829048" y="665099"/>
                  </a:lnTo>
                  <a:lnTo>
                    <a:pt x="4781423" y="646049"/>
                  </a:lnTo>
                  <a:lnTo>
                    <a:pt x="4732274" y="633349"/>
                  </a:lnTo>
                  <a:lnTo>
                    <a:pt x="4681601" y="628650"/>
                  </a:lnTo>
                  <a:lnTo>
                    <a:pt x="4630801" y="633349"/>
                  </a:lnTo>
                  <a:lnTo>
                    <a:pt x="4581652" y="646049"/>
                  </a:lnTo>
                  <a:lnTo>
                    <a:pt x="4534027" y="665099"/>
                  </a:lnTo>
                  <a:lnTo>
                    <a:pt x="4484878" y="688975"/>
                  </a:lnTo>
                  <a:lnTo>
                    <a:pt x="4438904" y="715899"/>
                  </a:lnTo>
                  <a:lnTo>
                    <a:pt x="4391406" y="744474"/>
                  </a:lnTo>
                  <a:lnTo>
                    <a:pt x="4296283" y="795274"/>
                  </a:lnTo>
                  <a:lnTo>
                    <a:pt x="4248658" y="814324"/>
                  </a:lnTo>
                  <a:lnTo>
                    <a:pt x="4199509" y="827024"/>
                  </a:lnTo>
                  <a:lnTo>
                    <a:pt x="4150360" y="833374"/>
                  </a:lnTo>
                  <a:lnTo>
                    <a:pt x="4098036" y="833374"/>
                  </a:lnTo>
                  <a:lnTo>
                    <a:pt x="4044188" y="830199"/>
                  </a:lnTo>
                  <a:lnTo>
                    <a:pt x="3990213" y="823849"/>
                  </a:lnTo>
                  <a:lnTo>
                    <a:pt x="3936365" y="815975"/>
                  </a:lnTo>
                  <a:lnTo>
                    <a:pt x="3882390" y="809625"/>
                  </a:lnTo>
                  <a:lnTo>
                    <a:pt x="3828542" y="804799"/>
                  </a:lnTo>
                  <a:lnTo>
                    <a:pt x="3777742" y="806450"/>
                  </a:lnTo>
                  <a:lnTo>
                    <a:pt x="3728593" y="812800"/>
                  </a:lnTo>
                  <a:lnTo>
                    <a:pt x="3681095" y="827024"/>
                  </a:lnTo>
                  <a:lnTo>
                    <a:pt x="3641344" y="847725"/>
                  </a:lnTo>
                  <a:lnTo>
                    <a:pt x="3603371" y="874649"/>
                  </a:lnTo>
                  <a:lnTo>
                    <a:pt x="3570097" y="906399"/>
                  </a:lnTo>
                  <a:lnTo>
                    <a:pt x="3536696" y="942975"/>
                  </a:lnTo>
                  <a:lnTo>
                    <a:pt x="3506597" y="981075"/>
                  </a:lnTo>
                  <a:lnTo>
                    <a:pt x="3446399" y="1060450"/>
                  </a:lnTo>
                  <a:lnTo>
                    <a:pt x="3416300" y="1098550"/>
                  </a:lnTo>
                  <a:lnTo>
                    <a:pt x="3384550" y="1134999"/>
                  </a:lnTo>
                  <a:lnTo>
                    <a:pt x="3348101" y="1166749"/>
                  </a:lnTo>
                  <a:lnTo>
                    <a:pt x="3313176" y="1195324"/>
                  </a:lnTo>
                  <a:lnTo>
                    <a:pt x="3273552" y="1217549"/>
                  </a:lnTo>
                  <a:lnTo>
                    <a:pt x="3230753" y="1236599"/>
                  </a:lnTo>
                  <a:lnTo>
                    <a:pt x="3184779" y="1252474"/>
                  </a:lnTo>
                  <a:lnTo>
                    <a:pt x="3137154" y="1266825"/>
                  </a:lnTo>
                  <a:lnTo>
                    <a:pt x="3089656" y="1279525"/>
                  </a:lnTo>
                  <a:lnTo>
                    <a:pt x="3040507" y="1292225"/>
                  </a:lnTo>
                  <a:lnTo>
                    <a:pt x="2994533" y="1306449"/>
                  </a:lnTo>
                  <a:lnTo>
                    <a:pt x="2948559" y="1322324"/>
                  </a:lnTo>
                  <a:lnTo>
                    <a:pt x="2905633" y="1341374"/>
                  </a:lnTo>
                  <a:lnTo>
                    <a:pt x="2867660" y="1365250"/>
                  </a:lnTo>
                  <a:lnTo>
                    <a:pt x="2832735" y="1393825"/>
                  </a:lnTo>
                  <a:lnTo>
                    <a:pt x="2804160" y="1428750"/>
                  </a:lnTo>
                  <a:lnTo>
                    <a:pt x="2780411" y="1466850"/>
                  </a:lnTo>
                  <a:lnTo>
                    <a:pt x="2761361" y="1509649"/>
                  </a:lnTo>
                  <a:lnTo>
                    <a:pt x="2745613" y="1555750"/>
                  </a:lnTo>
                  <a:lnTo>
                    <a:pt x="2731262" y="1601724"/>
                  </a:lnTo>
                  <a:lnTo>
                    <a:pt x="2718562" y="1651000"/>
                  </a:lnTo>
                  <a:lnTo>
                    <a:pt x="2705862" y="1698625"/>
                  </a:lnTo>
                  <a:lnTo>
                    <a:pt x="2691638" y="1746250"/>
                  </a:lnTo>
                  <a:lnTo>
                    <a:pt x="2675763" y="1792224"/>
                  </a:lnTo>
                  <a:lnTo>
                    <a:pt x="2656713" y="1835150"/>
                  </a:lnTo>
                  <a:lnTo>
                    <a:pt x="2634615" y="1874774"/>
                  </a:lnTo>
                  <a:lnTo>
                    <a:pt x="2606040" y="1909699"/>
                  </a:lnTo>
                  <a:lnTo>
                    <a:pt x="2574290" y="1946275"/>
                  </a:lnTo>
                  <a:lnTo>
                    <a:pt x="2537841" y="1978025"/>
                  </a:lnTo>
                  <a:lnTo>
                    <a:pt x="2418969" y="2068449"/>
                  </a:lnTo>
                  <a:lnTo>
                    <a:pt x="2380869" y="2098675"/>
                  </a:lnTo>
                  <a:lnTo>
                    <a:pt x="2344420" y="2131949"/>
                  </a:lnTo>
                  <a:lnTo>
                    <a:pt x="2312670" y="2165350"/>
                  </a:lnTo>
                  <a:lnTo>
                    <a:pt x="2285746" y="2203450"/>
                  </a:lnTo>
                  <a:lnTo>
                    <a:pt x="2265172" y="2243074"/>
                  </a:lnTo>
                  <a:lnTo>
                    <a:pt x="2250821" y="2290699"/>
                  </a:lnTo>
                  <a:lnTo>
                    <a:pt x="2244471" y="2339975"/>
                  </a:lnTo>
                  <a:lnTo>
                    <a:pt x="2242947" y="2390775"/>
                  </a:lnTo>
                  <a:lnTo>
                    <a:pt x="2247646" y="2444750"/>
                  </a:lnTo>
                  <a:lnTo>
                    <a:pt x="2253996" y="2498725"/>
                  </a:lnTo>
                  <a:lnTo>
                    <a:pt x="2261997" y="2552700"/>
                  </a:lnTo>
                  <a:lnTo>
                    <a:pt x="2268347" y="2606675"/>
                  </a:lnTo>
                  <a:lnTo>
                    <a:pt x="2271522" y="2660650"/>
                  </a:lnTo>
                  <a:lnTo>
                    <a:pt x="2271522" y="2712974"/>
                  </a:lnTo>
                  <a:lnTo>
                    <a:pt x="2265172" y="2762250"/>
                  </a:lnTo>
                  <a:lnTo>
                    <a:pt x="2252472" y="2811399"/>
                  </a:lnTo>
                  <a:lnTo>
                    <a:pt x="2233422" y="2857500"/>
                  </a:lnTo>
                  <a:lnTo>
                    <a:pt x="2209673" y="2905125"/>
                  </a:lnTo>
                  <a:lnTo>
                    <a:pt x="2182622" y="2952750"/>
                  </a:lnTo>
                  <a:lnTo>
                    <a:pt x="2154174" y="3000375"/>
                  </a:lnTo>
                  <a:lnTo>
                    <a:pt x="2127123" y="3046349"/>
                  </a:lnTo>
                  <a:lnTo>
                    <a:pt x="2103374" y="3095625"/>
                  </a:lnTo>
                  <a:lnTo>
                    <a:pt x="2084324" y="3143250"/>
                  </a:lnTo>
                  <a:lnTo>
                    <a:pt x="2071624" y="3192399"/>
                  </a:lnTo>
                  <a:lnTo>
                    <a:pt x="2066925" y="3243199"/>
                  </a:lnTo>
                  <a:lnTo>
                    <a:pt x="2071624" y="3293999"/>
                  </a:lnTo>
                  <a:lnTo>
                    <a:pt x="2084324" y="3343275"/>
                  </a:lnTo>
                  <a:lnTo>
                    <a:pt x="2103374" y="3390900"/>
                  </a:lnTo>
                  <a:lnTo>
                    <a:pt x="2127123" y="3440049"/>
                  </a:lnTo>
                  <a:lnTo>
                    <a:pt x="2154174" y="3486150"/>
                  </a:lnTo>
                  <a:lnTo>
                    <a:pt x="2182622" y="3533775"/>
                  </a:lnTo>
                  <a:lnTo>
                    <a:pt x="2209673" y="3581400"/>
                  </a:lnTo>
                  <a:lnTo>
                    <a:pt x="2233422" y="3629025"/>
                  </a:lnTo>
                  <a:lnTo>
                    <a:pt x="2252472" y="3674999"/>
                  </a:lnTo>
                  <a:lnTo>
                    <a:pt x="2265172" y="3724275"/>
                  </a:lnTo>
                  <a:lnTo>
                    <a:pt x="2271522" y="3773424"/>
                  </a:lnTo>
                  <a:lnTo>
                    <a:pt x="2271522" y="3825875"/>
                  </a:lnTo>
                  <a:lnTo>
                    <a:pt x="2268347" y="3879850"/>
                  </a:lnTo>
                  <a:lnTo>
                    <a:pt x="2261997" y="3933825"/>
                  </a:lnTo>
                  <a:lnTo>
                    <a:pt x="2253996" y="3987800"/>
                  </a:lnTo>
                  <a:lnTo>
                    <a:pt x="2247646" y="4041775"/>
                  </a:lnTo>
                  <a:lnTo>
                    <a:pt x="2242947" y="4095750"/>
                  </a:lnTo>
                  <a:lnTo>
                    <a:pt x="2244471" y="4146550"/>
                  </a:lnTo>
                  <a:lnTo>
                    <a:pt x="2250821" y="4195699"/>
                  </a:lnTo>
                  <a:lnTo>
                    <a:pt x="2265172" y="4243324"/>
                  </a:lnTo>
                  <a:lnTo>
                    <a:pt x="2285746" y="4283075"/>
                  </a:lnTo>
                  <a:lnTo>
                    <a:pt x="2312670" y="4321175"/>
                  </a:lnTo>
                  <a:lnTo>
                    <a:pt x="2344420" y="4354449"/>
                  </a:lnTo>
                  <a:lnTo>
                    <a:pt x="2380869" y="4387850"/>
                  </a:lnTo>
                  <a:lnTo>
                    <a:pt x="2418969" y="4417949"/>
                  </a:lnTo>
                  <a:lnTo>
                    <a:pt x="2537841" y="4508500"/>
                  </a:lnTo>
                  <a:lnTo>
                    <a:pt x="2574290" y="4540250"/>
                  </a:lnTo>
                  <a:lnTo>
                    <a:pt x="2606040" y="4576699"/>
                  </a:lnTo>
                  <a:lnTo>
                    <a:pt x="2634615" y="4611624"/>
                  </a:lnTo>
                  <a:lnTo>
                    <a:pt x="2656713" y="4651375"/>
                  </a:lnTo>
                  <a:lnTo>
                    <a:pt x="2675763" y="4694174"/>
                  </a:lnTo>
                  <a:lnTo>
                    <a:pt x="2691638" y="4740275"/>
                  </a:lnTo>
                  <a:lnTo>
                    <a:pt x="2705862" y="4787900"/>
                  </a:lnTo>
                  <a:lnTo>
                    <a:pt x="2718562" y="4835525"/>
                  </a:lnTo>
                  <a:lnTo>
                    <a:pt x="2731262" y="4884674"/>
                  </a:lnTo>
                  <a:lnTo>
                    <a:pt x="2745613" y="4930775"/>
                  </a:lnTo>
                  <a:lnTo>
                    <a:pt x="2761361" y="4976749"/>
                  </a:lnTo>
                  <a:lnTo>
                    <a:pt x="2780411" y="5019675"/>
                  </a:lnTo>
                  <a:lnTo>
                    <a:pt x="2804160" y="5057775"/>
                  </a:lnTo>
                  <a:lnTo>
                    <a:pt x="2832735" y="5092700"/>
                  </a:lnTo>
                  <a:lnTo>
                    <a:pt x="2867660" y="5121275"/>
                  </a:lnTo>
                  <a:lnTo>
                    <a:pt x="2905633" y="5145024"/>
                  </a:lnTo>
                  <a:lnTo>
                    <a:pt x="2948559" y="5164074"/>
                  </a:lnTo>
                  <a:lnTo>
                    <a:pt x="2994533" y="5179949"/>
                  </a:lnTo>
                  <a:lnTo>
                    <a:pt x="3040507" y="5194300"/>
                  </a:lnTo>
                  <a:lnTo>
                    <a:pt x="3089656" y="5207000"/>
                  </a:lnTo>
                  <a:lnTo>
                    <a:pt x="3137154" y="5219700"/>
                  </a:lnTo>
                  <a:lnTo>
                    <a:pt x="3184779" y="5233924"/>
                  </a:lnTo>
                  <a:lnTo>
                    <a:pt x="3230753" y="5249799"/>
                  </a:lnTo>
                  <a:lnTo>
                    <a:pt x="3273552" y="5268849"/>
                  </a:lnTo>
                  <a:lnTo>
                    <a:pt x="3313176" y="5291074"/>
                  </a:lnTo>
                  <a:lnTo>
                    <a:pt x="3348101" y="5319649"/>
                  </a:lnTo>
                  <a:lnTo>
                    <a:pt x="3384550" y="5351399"/>
                  </a:lnTo>
                  <a:lnTo>
                    <a:pt x="3416300" y="5387975"/>
                  </a:lnTo>
                  <a:lnTo>
                    <a:pt x="3446399" y="5426075"/>
                  </a:lnTo>
                  <a:lnTo>
                    <a:pt x="3506597" y="5505450"/>
                  </a:lnTo>
                  <a:lnTo>
                    <a:pt x="3536696" y="5543550"/>
                  </a:lnTo>
                  <a:lnTo>
                    <a:pt x="3570097" y="5579999"/>
                  </a:lnTo>
                  <a:lnTo>
                    <a:pt x="3603371" y="5611812"/>
                  </a:lnTo>
                  <a:lnTo>
                    <a:pt x="3641344" y="5638800"/>
                  </a:lnTo>
                  <a:lnTo>
                    <a:pt x="3681095" y="5659437"/>
                  </a:lnTo>
                  <a:lnTo>
                    <a:pt x="3728593" y="5673725"/>
                  </a:lnTo>
                  <a:lnTo>
                    <a:pt x="3777742" y="5680075"/>
                  </a:lnTo>
                  <a:lnTo>
                    <a:pt x="3828542" y="5681662"/>
                  </a:lnTo>
                  <a:lnTo>
                    <a:pt x="3882390" y="5676900"/>
                  </a:lnTo>
                  <a:lnTo>
                    <a:pt x="3936365" y="5670550"/>
                  </a:lnTo>
                  <a:lnTo>
                    <a:pt x="3990213" y="5662612"/>
                  </a:lnTo>
                  <a:lnTo>
                    <a:pt x="4044188" y="5656262"/>
                  </a:lnTo>
                  <a:lnTo>
                    <a:pt x="4098036" y="5653087"/>
                  </a:lnTo>
                  <a:lnTo>
                    <a:pt x="4150360" y="5653087"/>
                  </a:lnTo>
                  <a:lnTo>
                    <a:pt x="4199509" y="5659437"/>
                  </a:lnTo>
                  <a:lnTo>
                    <a:pt x="4248658" y="5672137"/>
                  </a:lnTo>
                  <a:lnTo>
                    <a:pt x="4296283" y="5691187"/>
                  </a:lnTo>
                  <a:lnTo>
                    <a:pt x="4391406" y="5741987"/>
                  </a:lnTo>
                  <a:lnTo>
                    <a:pt x="4438904" y="5770562"/>
                  </a:lnTo>
                  <a:lnTo>
                    <a:pt x="4484878" y="5797550"/>
                  </a:lnTo>
                  <a:lnTo>
                    <a:pt x="4534027" y="5821362"/>
                  </a:lnTo>
                  <a:lnTo>
                    <a:pt x="4581652" y="5840412"/>
                  </a:lnTo>
                  <a:lnTo>
                    <a:pt x="4630801" y="5853112"/>
                  </a:lnTo>
                  <a:lnTo>
                    <a:pt x="4681601" y="5857875"/>
                  </a:lnTo>
                  <a:lnTo>
                    <a:pt x="4732274" y="5853112"/>
                  </a:lnTo>
                  <a:lnTo>
                    <a:pt x="4781423" y="5840412"/>
                  </a:lnTo>
                  <a:lnTo>
                    <a:pt x="4829048" y="5821362"/>
                  </a:lnTo>
                  <a:lnTo>
                    <a:pt x="4878197" y="5797550"/>
                  </a:lnTo>
                  <a:lnTo>
                    <a:pt x="4924171" y="5770562"/>
                  </a:lnTo>
                  <a:lnTo>
                    <a:pt x="4971669" y="5741987"/>
                  </a:lnTo>
                  <a:lnTo>
                    <a:pt x="5066792" y="5691187"/>
                  </a:lnTo>
                  <a:lnTo>
                    <a:pt x="5112766" y="5672137"/>
                  </a:lnTo>
                  <a:lnTo>
                    <a:pt x="5163566" y="5659437"/>
                  </a:lnTo>
                  <a:lnTo>
                    <a:pt x="5212715" y="5653087"/>
                  </a:lnTo>
                  <a:lnTo>
                    <a:pt x="5265039" y="5653087"/>
                  </a:lnTo>
                  <a:lnTo>
                    <a:pt x="5318887" y="5656262"/>
                  </a:lnTo>
                  <a:lnTo>
                    <a:pt x="5372862" y="5662612"/>
                  </a:lnTo>
                  <a:lnTo>
                    <a:pt x="5426710" y="5670550"/>
                  </a:lnTo>
                  <a:lnTo>
                    <a:pt x="5480685" y="5676900"/>
                  </a:lnTo>
                  <a:lnTo>
                    <a:pt x="5534533" y="5681662"/>
                  </a:lnTo>
                  <a:lnTo>
                    <a:pt x="5585333" y="5680075"/>
                  </a:lnTo>
                  <a:lnTo>
                    <a:pt x="5634482" y="5673725"/>
                  </a:lnTo>
                  <a:lnTo>
                    <a:pt x="5681980" y="5659437"/>
                  </a:lnTo>
                  <a:lnTo>
                    <a:pt x="5721731" y="5638800"/>
                  </a:lnTo>
                  <a:lnTo>
                    <a:pt x="5759704" y="5611812"/>
                  </a:lnTo>
                  <a:lnTo>
                    <a:pt x="5792978" y="5579999"/>
                  </a:lnTo>
                  <a:lnTo>
                    <a:pt x="5826379" y="5543550"/>
                  </a:lnTo>
                  <a:lnTo>
                    <a:pt x="5856478" y="5505450"/>
                  </a:lnTo>
                  <a:lnTo>
                    <a:pt x="5916676" y="5426075"/>
                  </a:lnTo>
                  <a:lnTo>
                    <a:pt x="5946775" y="5387975"/>
                  </a:lnTo>
                  <a:lnTo>
                    <a:pt x="5978525" y="5351399"/>
                  </a:lnTo>
                  <a:lnTo>
                    <a:pt x="6014974" y="5319649"/>
                  </a:lnTo>
                  <a:lnTo>
                    <a:pt x="6049899" y="5291074"/>
                  </a:lnTo>
                  <a:lnTo>
                    <a:pt x="6089523" y="5268849"/>
                  </a:lnTo>
                  <a:lnTo>
                    <a:pt x="6132322" y="5249799"/>
                  </a:lnTo>
                  <a:lnTo>
                    <a:pt x="6178296" y="5233924"/>
                  </a:lnTo>
                  <a:lnTo>
                    <a:pt x="6225921" y="5219700"/>
                  </a:lnTo>
                  <a:lnTo>
                    <a:pt x="6273419" y="5207000"/>
                  </a:lnTo>
                  <a:lnTo>
                    <a:pt x="6322568" y="5194300"/>
                  </a:lnTo>
                  <a:lnTo>
                    <a:pt x="6368542" y="5179949"/>
                  </a:lnTo>
                  <a:lnTo>
                    <a:pt x="6414516" y="5164074"/>
                  </a:lnTo>
                  <a:lnTo>
                    <a:pt x="6457442" y="5145024"/>
                  </a:lnTo>
                  <a:lnTo>
                    <a:pt x="6495415" y="5121275"/>
                  </a:lnTo>
                  <a:lnTo>
                    <a:pt x="6530340" y="5092700"/>
                  </a:lnTo>
                  <a:lnTo>
                    <a:pt x="6558915" y="5057775"/>
                  </a:lnTo>
                  <a:lnTo>
                    <a:pt x="6582664" y="5019675"/>
                  </a:lnTo>
                  <a:lnTo>
                    <a:pt x="6601714" y="4976749"/>
                  </a:lnTo>
                  <a:lnTo>
                    <a:pt x="6617449" y="4930775"/>
                  </a:lnTo>
                  <a:lnTo>
                    <a:pt x="6631813" y="4884674"/>
                  </a:lnTo>
                  <a:lnTo>
                    <a:pt x="6644513" y="4835525"/>
                  </a:lnTo>
                  <a:lnTo>
                    <a:pt x="6657213" y="4787900"/>
                  </a:lnTo>
                  <a:lnTo>
                    <a:pt x="6671437" y="4740275"/>
                  </a:lnTo>
                  <a:lnTo>
                    <a:pt x="6687312" y="4694174"/>
                  </a:lnTo>
                  <a:lnTo>
                    <a:pt x="6706362" y="4651375"/>
                  </a:lnTo>
                  <a:lnTo>
                    <a:pt x="6728460" y="4611624"/>
                  </a:lnTo>
                  <a:lnTo>
                    <a:pt x="6757035" y="4576699"/>
                  </a:lnTo>
                  <a:lnTo>
                    <a:pt x="6788785" y="4540250"/>
                  </a:lnTo>
                  <a:lnTo>
                    <a:pt x="6825234" y="4508500"/>
                  </a:lnTo>
                  <a:lnTo>
                    <a:pt x="6863334" y="4478274"/>
                  </a:lnTo>
                  <a:lnTo>
                    <a:pt x="6904482" y="4448175"/>
                  </a:lnTo>
                  <a:lnTo>
                    <a:pt x="6944106" y="4417949"/>
                  </a:lnTo>
                  <a:lnTo>
                    <a:pt x="6982206" y="4387850"/>
                  </a:lnTo>
                  <a:lnTo>
                    <a:pt x="7018655" y="4354449"/>
                  </a:lnTo>
                  <a:lnTo>
                    <a:pt x="7050405" y="4321175"/>
                  </a:lnTo>
                  <a:lnTo>
                    <a:pt x="7077329" y="4283075"/>
                  </a:lnTo>
                  <a:lnTo>
                    <a:pt x="7097903" y="4243324"/>
                  </a:lnTo>
                  <a:lnTo>
                    <a:pt x="7112254" y="4195699"/>
                  </a:lnTo>
                  <a:lnTo>
                    <a:pt x="7118604" y="4146550"/>
                  </a:lnTo>
                  <a:lnTo>
                    <a:pt x="7120128" y="4095750"/>
                  </a:lnTo>
                  <a:lnTo>
                    <a:pt x="7115429" y="4041775"/>
                  </a:lnTo>
                  <a:lnTo>
                    <a:pt x="7109079" y="3987800"/>
                  </a:lnTo>
                  <a:lnTo>
                    <a:pt x="7101078" y="3933825"/>
                  </a:lnTo>
                  <a:lnTo>
                    <a:pt x="7094728" y="3879850"/>
                  </a:lnTo>
                  <a:lnTo>
                    <a:pt x="7091553" y="3825875"/>
                  </a:lnTo>
                  <a:lnTo>
                    <a:pt x="7091553" y="3773424"/>
                  </a:lnTo>
                  <a:lnTo>
                    <a:pt x="7097903" y="3724275"/>
                  </a:lnTo>
                  <a:lnTo>
                    <a:pt x="7110603" y="3674999"/>
                  </a:lnTo>
                  <a:lnTo>
                    <a:pt x="7129653" y="3629025"/>
                  </a:lnTo>
                  <a:lnTo>
                    <a:pt x="7180453" y="3533775"/>
                  </a:lnTo>
                  <a:lnTo>
                    <a:pt x="7208901" y="3486150"/>
                  </a:lnTo>
                  <a:lnTo>
                    <a:pt x="7235952" y="3440049"/>
                  </a:lnTo>
                  <a:lnTo>
                    <a:pt x="7259701" y="3390900"/>
                  </a:lnTo>
                  <a:lnTo>
                    <a:pt x="7278751" y="3343275"/>
                  </a:lnTo>
                  <a:lnTo>
                    <a:pt x="7291451" y="3293999"/>
                  </a:lnTo>
                  <a:lnTo>
                    <a:pt x="7296150" y="3243199"/>
                  </a:lnTo>
                  <a:close/>
                </a:path>
              </a:pathLst>
            </a:custGeom>
            <a:solidFill>
              <a:srgbClr val="FFD7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3260090" y="1279207"/>
            <a:ext cx="2826385" cy="232791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065" marR="5080" algn="ctr">
              <a:lnSpc>
                <a:spcPct val="89800"/>
              </a:lnSpc>
              <a:spcBef>
                <a:spcPts val="765"/>
              </a:spcBef>
            </a:pPr>
            <a:r>
              <a:rPr sz="5400" spc="590" dirty="0">
                <a:latin typeface="Impact"/>
                <a:cs typeface="Impact"/>
              </a:rPr>
              <a:t>R</a:t>
            </a:r>
            <a:r>
              <a:rPr sz="5400" spc="580" dirty="0">
                <a:latin typeface="Impact"/>
                <a:cs typeface="Impact"/>
              </a:rPr>
              <a:t>E</a:t>
            </a:r>
            <a:r>
              <a:rPr sz="5400" spc="545" dirty="0">
                <a:latin typeface="Impact"/>
                <a:cs typeface="Impact"/>
              </a:rPr>
              <a:t>U</a:t>
            </a:r>
            <a:r>
              <a:rPr sz="5400" spc="575" dirty="0">
                <a:latin typeface="Impact"/>
                <a:cs typeface="Impact"/>
              </a:rPr>
              <a:t>N</a:t>
            </a:r>
            <a:r>
              <a:rPr sz="5400" spc="595" dirty="0">
                <a:latin typeface="Impact"/>
                <a:cs typeface="Impact"/>
              </a:rPr>
              <a:t>I</a:t>
            </a:r>
            <a:r>
              <a:rPr sz="5400" spc="550" dirty="0">
                <a:latin typeface="Impact"/>
                <a:cs typeface="Impact"/>
              </a:rPr>
              <a:t>Ó</a:t>
            </a:r>
            <a:r>
              <a:rPr sz="5400" spc="-20" dirty="0">
                <a:latin typeface="Impact"/>
                <a:cs typeface="Impact"/>
              </a:rPr>
              <a:t>N</a:t>
            </a:r>
            <a:r>
              <a:rPr sz="5400" spc="484" dirty="0">
                <a:latin typeface="Impact"/>
                <a:cs typeface="Impact"/>
              </a:rPr>
              <a:t> </a:t>
            </a:r>
            <a:r>
              <a:rPr sz="5400" spc="600" dirty="0">
                <a:latin typeface="Impact"/>
                <a:cs typeface="Impact"/>
              </a:rPr>
              <a:t>G</a:t>
            </a:r>
            <a:r>
              <a:rPr sz="5400" spc="580" dirty="0">
                <a:latin typeface="Impact"/>
                <a:cs typeface="Impact"/>
              </a:rPr>
              <a:t>E</a:t>
            </a:r>
            <a:r>
              <a:rPr sz="5400" spc="575" dirty="0">
                <a:latin typeface="Impact"/>
                <a:cs typeface="Impact"/>
              </a:rPr>
              <a:t>N</a:t>
            </a:r>
            <a:r>
              <a:rPr sz="5400" spc="580" dirty="0">
                <a:latin typeface="Impact"/>
                <a:cs typeface="Impact"/>
              </a:rPr>
              <a:t>E</a:t>
            </a:r>
            <a:r>
              <a:rPr sz="5400" spc="590" dirty="0">
                <a:latin typeface="Impact"/>
                <a:cs typeface="Impact"/>
              </a:rPr>
              <a:t>R</a:t>
            </a:r>
            <a:r>
              <a:rPr sz="5400" spc="530" dirty="0">
                <a:latin typeface="Impact"/>
                <a:cs typeface="Impact"/>
              </a:rPr>
              <a:t>A</a:t>
            </a:r>
            <a:r>
              <a:rPr sz="5400" spc="-20" dirty="0">
                <a:latin typeface="Impact"/>
                <a:cs typeface="Impact"/>
              </a:rPr>
              <a:t>L</a:t>
            </a:r>
            <a:r>
              <a:rPr sz="5400" spc="490" dirty="0">
                <a:latin typeface="Impact"/>
                <a:cs typeface="Impact"/>
              </a:rPr>
              <a:t> </a:t>
            </a:r>
            <a:r>
              <a:rPr sz="5400" dirty="0">
                <a:latin typeface="Impact"/>
                <a:cs typeface="Impact"/>
              </a:rPr>
              <a:t>3</a:t>
            </a:r>
            <a:r>
              <a:rPr sz="5400" spc="1200" dirty="0">
                <a:latin typeface="Impact"/>
                <a:cs typeface="Impact"/>
              </a:rPr>
              <a:t> </a:t>
            </a:r>
            <a:r>
              <a:rPr sz="5400" spc="530" dirty="0">
                <a:latin typeface="Impact"/>
                <a:cs typeface="Impact"/>
              </a:rPr>
              <a:t>A</a:t>
            </a:r>
            <a:r>
              <a:rPr sz="5400" spc="575" dirty="0">
                <a:latin typeface="Impact"/>
                <a:cs typeface="Impact"/>
              </a:rPr>
              <a:t>Ñ</a:t>
            </a:r>
            <a:r>
              <a:rPr sz="5400" spc="625" dirty="0">
                <a:latin typeface="Impact"/>
                <a:cs typeface="Impact"/>
              </a:rPr>
              <a:t>O</a:t>
            </a:r>
            <a:r>
              <a:rPr sz="5400" spc="-20" dirty="0">
                <a:latin typeface="Impact"/>
                <a:cs typeface="Impact"/>
              </a:rPr>
              <a:t>S</a:t>
            </a:r>
            <a:endParaRPr sz="5400">
              <a:latin typeface="Impact"/>
              <a:cs typeface="Impac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24200" y="5943600"/>
            <a:ext cx="3252470" cy="69121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47955" marR="5080" indent="-135255">
              <a:lnSpc>
                <a:spcPts val="1730"/>
              </a:lnSpc>
              <a:spcBef>
                <a:spcPts val="290"/>
              </a:spcBef>
              <a:tabLst>
                <a:tab pos="241300" algn="l"/>
                <a:tab pos="870585" algn="l"/>
                <a:tab pos="2022475" algn="l"/>
                <a:tab pos="2719070" algn="l"/>
              </a:tabLst>
            </a:pPr>
            <a:r>
              <a:rPr lang="es-ES" sz="1550" b="1" i="1" spc="-50" dirty="0">
                <a:solidFill>
                  <a:srgbClr val="FFD74A"/>
                </a:solidFill>
                <a:latin typeface="Palatino Linotype"/>
                <a:cs typeface="Palatino Linotype"/>
              </a:rPr>
              <a:t>2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	</a:t>
            </a:r>
            <a:r>
              <a:rPr lang="es-ES"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   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D</a:t>
            </a:r>
            <a:r>
              <a:rPr sz="1550" b="1" i="1" spc="-30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E</a:t>
            </a:r>
            <a:r>
              <a:rPr sz="1550" b="1" i="1" spc="120" dirty="0">
                <a:solidFill>
                  <a:srgbClr val="FFD74A"/>
                </a:solidFill>
                <a:latin typeface="Palatino Linotype"/>
                <a:cs typeface="Palatino Linotype"/>
              </a:rPr>
              <a:t>  </a:t>
            </a:r>
            <a:r>
              <a:rPr lang="es-ES" sz="1550" b="1" i="1" spc="120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S</a:t>
            </a:r>
            <a:r>
              <a:rPr sz="1550" b="1" i="1" spc="-55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E</a:t>
            </a:r>
            <a:r>
              <a:rPr sz="1550" b="1" i="1" spc="-65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P</a:t>
            </a:r>
            <a:r>
              <a:rPr sz="1550" b="1" i="1" spc="-80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T</a:t>
            </a:r>
            <a:r>
              <a:rPr sz="1550" b="1" i="1" spc="-65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I</a:t>
            </a:r>
            <a:r>
              <a:rPr sz="1550" b="1" i="1" spc="-95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E</a:t>
            </a:r>
            <a:r>
              <a:rPr sz="1550" b="1" i="1" spc="-65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M</a:t>
            </a:r>
            <a:r>
              <a:rPr sz="1550" b="1" i="1" spc="5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B</a:t>
            </a:r>
            <a:r>
              <a:rPr sz="1550" b="1" i="1" spc="-80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R</a:t>
            </a:r>
            <a:r>
              <a:rPr sz="1550" b="1" i="1" spc="-95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spc="-50" dirty="0">
                <a:solidFill>
                  <a:srgbClr val="FFD74A"/>
                </a:solidFill>
                <a:latin typeface="Palatino Linotype"/>
                <a:cs typeface="Palatino Linotype"/>
              </a:rPr>
              <a:t>E</a:t>
            </a:r>
            <a:r>
              <a:rPr lang="es-ES" sz="1550" b="1" i="1" spc="-50" dirty="0">
                <a:solidFill>
                  <a:srgbClr val="FFD74A"/>
                </a:solidFill>
                <a:latin typeface="Palatino Linotype"/>
                <a:cs typeface="Palatino Linotype"/>
              </a:rPr>
              <a:t>  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2</a:t>
            </a:r>
            <a:r>
              <a:rPr sz="1550" b="1" i="1" spc="-45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0</a:t>
            </a:r>
            <a:r>
              <a:rPr sz="1550" b="1" i="1" spc="-40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2</a:t>
            </a:r>
            <a:r>
              <a:rPr sz="1550" b="1" i="1" spc="-125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lang="es-ES" sz="1550" b="1" i="1" spc="-60" dirty="0">
                <a:solidFill>
                  <a:srgbClr val="FFD74A"/>
                </a:solidFill>
                <a:latin typeface="Palatino Linotype"/>
                <a:cs typeface="Palatino Linotype"/>
              </a:rPr>
              <a:t>6</a:t>
            </a:r>
            <a:r>
              <a:rPr sz="1550" b="1" i="1" spc="-60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C</a:t>
            </a:r>
            <a:r>
              <a:rPr sz="1550" b="1" i="1" spc="-40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E</a:t>
            </a:r>
            <a:r>
              <a:rPr sz="1550" b="1" i="1" spc="-70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I</a:t>
            </a:r>
            <a:r>
              <a:rPr sz="1550" b="1" i="1" spc="-95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spc="-50" dirty="0">
                <a:solidFill>
                  <a:srgbClr val="FFD74A"/>
                </a:solidFill>
                <a:latin typeface="Palatino Linotype"/>
                <a:cs typeface="Palatino Linotype"/>
              </a:rPr>
              <a:t>P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	M</a:t>
            </a:r>
            <a:r>
              <a:rPr sz="1550" b="1" i="1" spc="-60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I</a:t>
            </a:r>
            <a:r>
              <a:rPr sz="1550" b="1" i="1" spc="-90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G</a:t>
            </a:r>
            <a:r>
              <a:rPr sz="1550" b="1" i="1" spc="-20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U</a:t>
            </a:r>
            <a:r>
              <a:rPr sz="1550" b="1" i="1" spc="-100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E</a:t>
            </a:r>
            <a:r>
              <a:rPr sz="1550" b="1" i="1" spc="-65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spc="-50" dirty="0">
                <a:solidFill>
                  <a:srgbClr val="FFD74A"/>
                </a:solidFill>
                <a:latin typeface="Palatino Linotype"/>
                <a:cs typeface="Palatino Linotype"/>
              </a:rPr>
              <a:t>L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	D</a:t>
            </a:r>
            <a:r>
              <a:rPr sz="1550" b="1" i="1" spc="-105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E</a:t>
            </a:r>
            <a:r>
              <a:rPr sz="1550" b="1" i="1" spc="-70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L</a:t>
            </a:r>
            <a:r>
              <a:rPr sz="1550" b="1" i="1" spc="-65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I</a:t>
            </a:r>
            <a:r>
              <a:rPr sz="1550" b="1" i="1" spc="-15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B</a:t>
            </a:r>
            <a:r>
              <a:rPr sz="1550" b="1" i="1" spc="-85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E</a:t>
            </a:r>
            <a:r>
              <a:rPr sz="1550" b="1" i="1" spc="-70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spc="-50" dirty="0">
                <a:solidFill>
                  <a:srgbClr val="FFD74A"/>
                </a:solidFill>
                <a:latin typeface="Palatino Linotype"/>
                <a:cs typeface="Palatino Linotype"/>
              </a:rPr>
              <a:t>S</a:t>
            </a:r>
            <a:endParaRPr sz="1550" dirty="0">
              <a:latin typeface="Palatino Linotype"/>
              <a:cs typeface="Palatino Linotype"/>
            </a:endParaRPr>
          </a:p>
          <a:p>
            <a:pPr marL="785495">
              <a:lnSpc>
                <a:spcPts val="1689"/>
              </a:lnSpc>
            </a:pPr>
            <a:r>
              <a:rPr sz="1550" b="1" i="1" spc="80" dirty="0">
                <a:solidFill>
                  <a:srgbClr val="FFD74A"/>
                </a:solidFill>
                <a:latin typeface="Palatino Linotype"/>
                <a:cs typeface="Palatino Linotype"/>
              </a:rPr>
              <a:t>VA</a:t>
            </a:r>
            <a:r>
              <a:rPr sz="1550" b="1" i="1" spc="-95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L</a:t>
            </a:r>
            <a:r>
              <a:rPr sz="1550" b="1" i="1" spc="-70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L</a:t>
            </a:r>
            <a:r>
              <a:rPr sz="1550" b="1" i="1" spc="-70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A</a:t>
            </a:r>
            <a:r>
              <a:rPr sz="1550" b="1" i="1" spc="-90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D</a:t>
            </a:r>
            <a:r>
              <a:rPr sz="1550" b="1" i="1" spc="-30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O</a:t>
            </a:r>
            <a:r>
              <a:rPr sz="1550" b="1" i="1" spc="-40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L</a:t>
            </a:r>
            <a:r>
              <a:rPr sz="1550" b="1" i="1" spc="-70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dirty="0">
                <a:solidFill>
                  <a:srgbClr val="FFD74A"/>
                </a:solidFill>
                <a:latin typeface="Palatino Linotype"/>
                <a:cs typeface="Palatino Linotype"/>
              </a:rPr>
              <a:t>I</a:t>
            </a:r>
            <a:r>
              <a:rPr sz="1550" b="1" i="1" spc="-90" dirty="0">
                <a:solidFill>
                  <a:srgbClr val="FFD74A"/>
                </a:solidFill>
                <a:latin typeface="Palatino Linotype"/>
                <a:cs typeface="Palatino Linotype"/>
              </a:rPr>
              <a:t> </a:t>
            </a:r>
            <a:r>
              <a:rPr sz="1550" b="1" i="1" spc="-50" dirty="0">
                <a:solidFill>
                  <a:srgbClr val="FFD74A"/>
                </a:solidFill>
                <a:latin typeface="Palatino Linotype"/>
                <a:cs typeface="Palatino Linotype"/>
              </a:rPr>
              <a:t>D</a:t>
            </a:r>
            <a:endParaRPr sz="1550" dirty="0">
              <a:latin typeface="Palatino Linotype"/>
              <a:cs typeface="Palatino Linotype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629025" y="228600"/>
            <a:ext cx="5110480" cy="5343525"/>
            <a:chOff x="3629025" y="228600"/>
            <a:chExt cx="5110480" cy="5343525"/>
          </a:xfrm>
        </p:grpSpPr>
        <p:pic>
          <p:nvPicPr>
            <p:cNvPr id="8" name="object 8" descr="Imprimir - Cerrar CONVOCATORIA DE REUNIÓN PADRES DE ...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29025" y="3543300"/>
              <a:ext cx="2247900" cy="2028825"/>
            </a:xfrm>
            <a:prstGeom prst="rect">
              <a:avLst/>
            </a:prstGeom>
          </p:spPr>
        </p:pic>
        <p:pic>
          <p:nvPicPr>
            <p:cNvPr id="9" name="object 9" descr="Diagrama  El contenido generado por IA puede ser incorrecto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67625" y="228600"/>
              <a:ext cx="1071562" cy="13286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17880" y="297561"/>
            <a:ext cx="1903730" cy="723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50" spc="120" dirty="0">
                <a:latin typeface="Impact"/>
                <a:cs typeface="Impact"/>
              </a:rPr>
              <a:t>SALUDO</a:t>
            </a:r>
            <a:endParaRPr sz="4550" dirty="0">
              <a:latin typeface="Impact"/>
              <a:cs typeface="Impac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7414" y="1317815"/>
            <a:ext cx="7035800" cy="1304290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75"/>
              </a:spcBef>
              <a:buFont typeface="Wingdings"/>
              <a:buChar char=""/>
              <a:tabLst>
                <a:tab pos="240665" algn="l"/>
              </a:tabLst>
            </a:pP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Bienvenidos</a:t>
            </a:r>
            <a:r>
              <a:rPr sz="2000" spc="-1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95" dirty="0">
                <a:solidFill>
                  <a:srgbClr val="892D4E"/>
                </a:solidFill>
                <a:latin typeface="Trebuchet MS"/>
                <a:cs typeface="Trebuchet MS"/>
              </a:rPr>
              <a:t>al</a:t>
            </a:r>
            <a:r>
              <a:rPr sz="2000" spc="-4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nuevo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30" dirty="0" err="1">
                <a:solidFill>
                  <a:srgbClr val="892D4E"/>
                </a:solidFill>
                <a:latin typeface="Trebuchet MS"/>
                <a:cs typeface="Trebuchet MS"/>
              </a:rPr>
              <a:t>curso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202</a:t>
            </a:r>
            <a:r>
              <a:rPr lang="es-ES" sz="2000" spc="-10" dirty="0">
                <a:solidFill>
                  <a:srgbClr val="892D4E"/>
                </a:solidFill>
                <a:latin typeface="Trebuchet MS"/>
                <a:cs typeface="Trebuchet MS"/>
              </a:rPr>
              <a:t>6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/2</a:t>
            </a:r>
            <a:r>
              <a:rPr lang="es-ES" sz="2000" spc="-10" dirty="0">
                <a:solidFill>
                  <a:srgbClr val="892D4E"/>
                </a:solidFill>
                <a:latin typeface="Trebuchet MS"/>
                <a:cs typeface="Trebuchet MS"/>
              </a:rPr>
              <a:t>7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.</a:t>
            </a:r>
            <a:endParaRPr sz="2000" dirty="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980"/>
              </a:spcBef>
              <a:buFont typeface="Wingdings"/>
              <a:buChar char=""/>
              <a:tabLst>
                <a:tab pos="240665" algn="l"/>
              </a:tabLst>
            </a:pPr>
            <a:r>
              <a:rPr sz="2000" spc="-80" dirty="0">
                <a:solidFill>
                  <a:srgbClr val="892D4E"/>
                </a:solidFill>
                <a:latin typeface="Trebuchet MS"/>
                <a:cs typeface="Trebuchet MS"/>
              </a:rPr>
              <a:t>En</a:t>
            </a:r>
            <a:r>
              <a:rPr sz="2000" spc="-6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75" dirty="0">
                <a:solidFill>
                  <a:srgbClr val="892D4E"/>
                </a:solidFill>
                <a:latin typeface="Trebuchet MS"/>
                <a:cs typeface="Trebuchet MS"/>
              </a:rPr>
              <a:t>la</a:t>
            </a:r>
            <a:r>
              <a:rPr sz="2000" spc="-4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75" dirty="0">
                <a:solidFill>
                  <a:srgbClr val="892D4E"/>
                </a:solidFill>
                <a:latin typeface="Trebuchet MS"/>
                <a:cs typeface="Trebuchet MS"/>
              </a:rPr>
              <a:t>familia</a:t>
            </a:r>
            <a:r>
              <a:rPr sz="2000" spc="-114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35" dirty="0">
                <a:solidFill>
                  <a:srgbClr val="892D4E"/>
                </a:solidFill>
                <a:latin typeface="Trebuchet MS"/>
                <a:cs typeface="Trebuchet MS"/>
              </a:rPr>
              <a:t>se</a:t>
            </a:r>
            <a:r>
              <a:rPr sz="2000" spc="-8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45" dirty="0">
                <a:solidFill>
                  <a:srgbClr val="892D4E"/>
                </a:solidFill>
                <a:latin typeface="Trebuchet MS"/>
                <a:cs typeface="Trebuchet MS"/>
              </a:rPr>
              <a:t>realizan</a:t>
            </a:r>
            <a:r>
              <a:rPr sz="2000" spc="-4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45" dirty="0">
                <a:solidFill>
                  <a:srgbClr val="892D4E"/>
                </a:solidFill>
                <a:latin typeface="Trebuchet MS"/>
                <a:cs typeface="Trebuchet MS"/>
              </a:rPr>
              <a:t>los</a:t>
            </a:r>
            <a:r>
              <a:rPr sz="2000" spc="-4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70" dirty="0">
                <a:solidFill>
                  <a:srgbClr val="892D4E"/>
                </a:solidFill>
                <a:latin typeface="Trebuchet MS"/>
                <a:cs typeface="Trebuchet MS"/>
              </a:rPr>
              <a:t>primeros</a:t>
            </a:r>
            <a:r>
              <a:rPr sz="2000" spc="-4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70" dirty="0">
                <a:solidFill>
                  <a:srgbClr val="892D4E"/>
                </a:solidFill>
                <a:latin typeface="Trebuchet MS"/>
                <a:cs typeface="Trebuchet MS"/>
              </a:rPr>
              <a:t>aprendizajes.</a:t>
            </a:r>
            <a:endParaRPr sz="2000" dirty="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905"/>
              </a:spcBef>
              <a:buFont typeface="Wingdings"/>
              <a:buChar char=""/>
              <a:tabLst>
                <a:tab pos="240665" algn="l"/>
              </a:tabLst>
            </a:pPr>
            <a:r>
              <a:rPr sz="2000" spc="-114" dirty="0">
                <a:solidFill>
                  <a:srgbClr val="892D4E"/>
                </a:solidFill>
                <a:latin typeface="Trebuchet MS"/>
                <a:cs typeface="Trebuchet MS"/>
              </a:rPr>
              <a:t>La</a:t>
            </a:r>
            <a:r>
              <a:rPr sz="2000" spc="-4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892D4E"/>
                </a:solidFill>
                <a:latin typeface="Trebuchet MS"/>
                <a:cs typeface="Trebuchet MS"/>
              </a:rPr>
              <a:t>educación</a:t>
            </a:r>
            <a:r>
              <a:rPr sz="2000" spc="-114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45" dirty="0">
                <a:solidFill>
                  <a:srgbClr val="892D4E"/>
                </a:solidFill>
                <a:latin typeface="Trebuchet MS"/>
                <a:cs typeface="Trebuchet MS"/>
              </a:rPr>
              <a:t>es</a:t>
            </a:r>
            <a:r>
              <a:rPr sz="2000" spc="-10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una</a:t>
            </a:r>
            <a:r>
              <a:rPr sz="2000" spc="31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60" dirty="0">
                <a:solidFill>
                  <a:srgbClr val="892D4E"/>
                </a:solidFill>
                <a:latin typeface="Trebuchet MS"/>
                <a:cs typeface="Trebuchet MS"/>
              </a:rPr>
              <a:t>tarea</a:t>
            </a:r>
            <a:r>
              <a:rPr sz="2000" spc="-4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892D4E"/>
                </a:solidFill>
                <a:latin typeface="Trebuchet MS"/>
                <a:cs typeface="Trebuchet MS"/>
              </a:rPr>
              <a:t>compartida</a:t>
            </a:r>
            <a:r>
              <a:rPr sz="2000" spc="-4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892D4E"/>
                </a:solidFill>
                <a:latin typeface="Trebuchet MS"/>
                <a:cs typeface="Trebuchet MS"/>
              </a:rPr>
              <a:t>entre</a:t>
            </a:r>
            <a:r>
              <a:rPr sz="2000" spc="-7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75" dirty="0">
                <a:solidFill>
                  <a:srgbClr val="892D4E"/>
                </a:solidFill>
                <a:latin typeface="Trebuchet MS"/>
                <a:cs typeface="Trebuchet MS"/>
              </a:rPr>
              <a:t>familia</a:t>
            </a:r>
            <a:r>
              <a:rPr sz="2000" spc="-114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892D4E"/>
                </a:solidFill>
                <a:latin typeface="Trebuchet MS"/>
                <a:cs typeface="Trebuchet MS"/>
              </a:rPr>
              <a:t>y</a:t>
            </a:r>
            <a:r>
              <a:rPr sz="2000" spc="-6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75" dirty="0">
                <a:solidFill>
                  <a:srgbClr val="892D4E"/>
                </a:solidFill>
                <a:latin typeface="Trebuchet MS"/>
                <a:cs typeface="Trebuchet MS"/>
              </a:rPr>
              <a:t>educadores.</a:t>
            </a:r>
            <a:endParaRPr sz="2000" dirty="0">
              <a:latin typeface="Trebuchet MS"/>
              <a:cs typeface="Trebuchet MS"/>
            </a:endParaRPr>
          </a:p>
        </p:txBody>
      </p:sp>
      <p:pic>
        <p:nvPicPr>
          <p:cNvPr id="4" name="object 4" descr="Familia Leyendo Un Libro: Imágenes, fotos de stock y vectores ..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4075" y="3124200"/>
            <a:ext cx="3962400" cy="31718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18539" y="330263"/>
            <a:ext cx="3852545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114" dirty="0">
                <a:latin typeface="Impact"/>
                <a:cs typeface="Impact"/>
              </a:rPr>
              <a:t>PROFESORADO</a:t>
            </a:r>
            <a:endParaRPr sz="4400" dirty="0">
              <a:latin typeface="Impact"/>
              <a:cs typeface="Impac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5342" y="1193101"/>
            <a:ext cx="3587750" cy="4490973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620"/>
              </a:spcBef>
              <a:buClr>
                <a:srgbClr val="892D4E"/>
              </a:buClr>
              <a:buFont typeface="Wingdings"/>
              <a:buChar char=""/>
              <a:tabLst>
                <a:tab pos="240665" algn="l"/>
              </a:tabLst>
            </a:pPr>
            <a:r>
              <a:rPr sz="2000" spc="-10" dirty="0">
                <a:solidFill>
                  <a:srgbClr val="585858"/>
                </a:solidFill>
                <a:latin typeface="Trebuchet MS"/>
                <a:cs typeface="Trebuchet MS"/>
              </a:rPr>
              <a:t>Tutoras:</a:t>
            </a:r>
            <a:endParaRPr sz="2000" dirty="0">
              <a:latin typeface="Trebuchet MS"/>
              <a:cs typeface="Trebuchet MS"/>
            </a:endParaRPr>
          </a:p>
          <a:p>
            <a:pPr marL="698500" lvl="1" indent="-228600">
              <a:lnSpc>
                <a:spcPct val="100000"/>
              </a:lnSpc>
              <a:spcBef>
                <a:spcPts val="530"/>
              </a:spcBef>
              <a:buClr>
                <a:srgbClr val="892D4E"/>
              </a:buClr>
              <a:buFont typeface="Wingdings"/>
              <a:buChar char=""/>
              <a:tabLst>
                <a:tab pos="698500" algn="l"/>
                <a:tab pos="1336675" algn="l"/>
              </a:tabLst>
            </a:pPr>
            <a:r>
              <a:rPr sz="2000" spc="125" dirty="0">
                <a:solidFill>
                  <a:srgbClr val="585858"/>
                </a:solidFill>
                <a:latin typeface="Trebuchet MS"/>
                <a:cs typeface="Trebuchet MS"/>
              </a:rPr>
              <a:t>A</a:t>
            </a:r>
            <a:r>
              <a:rPr sz="2000" dirty="0">
                <a:solidFill>
                  <a:srgbClr val="585858"/>
                </a:solidFill>
                <a:latin typeface="Trebuchet MS"/>
                <a:cs typeface="Trebuchet MS"/>
              </a:rPr>
              <a:t>	</a:t>
            </a:r>
            <a:r>
              <a:rPr sz="2000" spc="-10" dirty="0">
                <a:solidFill>
                  <a:srgbClr val="585858"/>
                </a:solidFill>
                <a:latin typeface="Trebuchet MS"/>
                <a:cs typeface="Trebuchet MS"/>
              </a:rPr>
              <a:t>A</a:t>
            </a:r>
            <a:r>
              <a:rPr lang="es-ES" sz="2000" spc="-10" dirty="0" err="1">
                <a:solidFill>
                  <a:srgbClr val="585858"/>
                </a:solidFill>
                <a:latin typeface="Trebuchet MS"/>
                <a:cs typeface="Trebuchet MS"/>
              </a:rPr>
              <a:t>na</a:t>
            </a:r>
            <a:endParaRPr sz="2000" dirty="0">
              <a:latin typeface="Trebuchet MS"/>
              <a:cs typeface="Trebuchet MS"/>
            </a:endParaRPr>
          </a:p>
          <a:p>
            <a:pPr marL="698500" lvl="1" indent="-228600">
              <a:lnSpc>
                <a:spcPct val="100000"/>
              </a:lnSpc>
              <a:spcBef>
                <a:spcPts val="455"/>
              </a:spcBef>
              <a:buClr>
                <a:srgbClr val="892D4E"/>
              </a:buClr>
              <a:buFont typeface="Wingdings"/>
              <a:buChar char=""/>
              <a:tabLst>
                <a:tab pos="698500" algn="l"/>
                <a:tab pos="1403350" algn="l"/>
              </a:tabLst>
            </a:pPr>
            <a:r>
              <a:rPr sz="2000" spc="-50" dirty="0">
                <a:solidFill>
                  <a:srgbClr val="585858"/>
                </a:solidFill>
                <a:latin typeface="Trebuchet MS"/>
                <a:cs typeface="Trebuchet MS"/>
              </a:rPr>
              <a:t>B</a:t>
            </a:r>
            <a:r>
              <a:rPr sz="2000" dirty="0">
                <a:solidFill>
                  <a:srgbClr val="585858"/>
                </a:solidFill>
                <a:latin typeface="Trebuchet MS"/>
                <a:cs typeface="Trebuchet MS"/>
              </a:rPr>
              <a:t>	</a:t>
            </a:r>
            <a:r>
              <a:rPr lang="es-ES" sz="2000" spc="-20" dirty="0">
                <a:solidFill>
                  <a:srgbClr val="585858"/>
                </a:solidFill>
                <a:latin typeface="Trebuchet MS"/>
                <a:cs typeface="Trebuchet MS"/>
              </a:rPr>
              <a:t>Carmen</a:t>
            </a:r>
            <a:endParaRPr sz="2000" dirty="0">
              <a:latin typeface="Trebuchet MS"/>
              <a:cs typeface="Trebuchet MS"/>
            </a:endParaRPr>
          </a:p>
          <a:p>
            <a:pPr marL="698500" lvl="1" indent="-228600">
              <a:lnSpc>
                <a:spcPct val="100000"/>
              </a:lnSpc>
              <a:spcBef>
                <a:spcPts val="455"/>
              </a:spcBef>
              <a:buClr>
                <a:srgbClr val="892D4E"/>
              </a:buClr>
              <a:buFont typeface="Wingdings"/>
              <a:buChar char=""/>
              <a:tabLst>
                <a:tab pos="698500" algn="l"/>
                <a:tab pos="1441450" algn="l"/>
              </a:tabLst>
            </a:pPr>
            <a:r>
              <a:rPr sz="2000" spc="175" dirty="0">
                <a:solidFill>
                  <a:srgbClr val="585858"/>
                </a:solidFill>
                <a:latin typeface="Trebuchet MS"/>
                <a:cs typeface="Trebuchet MS"/>
              </a:rPr>
              <a:t>C</a:t>
            </a:r>
            <a:r>
              <a:rPr sz="2000" dirty="0">
                <a:solidFill>
                  <a:srgbClr val="585858"/>
                </a:solidFill>
                <a:latin typeface="Trebuchet MS"/>
                <a:cs typeface="Trebuchet MS"/>
              </a:rPr>
              <a:t>	</a:t>
            </a:r>
            <a:r>
              <a:rPr lang="es-ES" sz="2000" spc="-10" dirty="0">
                <a:solidFill>
                  <a:srgbClr val="585858"/>
                </a:solidFill>
                <a:latin typeface="Trebuchet MS"/>
                <a:cs typeface="Trebuchet MS"/>
              </a:rPr>
              <a:t>Cristina</a:t>
            </a:r>
            <a:endParaRPr sz="2000" dirty="0">
              <a:latin typeface="Trebuchet MS"/>
              <a:cs typeface="Trebuchet MS"/>
            </a:endParaRPr>
          </a:p>
          <a:p>
            <a:pPr lvl="1">
              <a:lnSpc>
                <a:spcPct val="100000"/>
              </a:lnSpc>
              <a:spcBef>
                <a:spcPts val="985"/>
              </a:spcBef>
              <a:buClr>
                <a:srgbClr val="892D4E"/>
              </a:buClr>
              <a:buFont typeface="Wingdings"/>
              <a:buChar char=""/>
            </a:pPr>
            <a:endParaRPr sz="2000" dirty="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buClr>
                <a:srgbClr val="892D4E"/>
              </a:buClr>
              <a:buFont typeface="Wingdings"/>
              <a:buChar char=""/>
              <a:tabLst>
                <a:tab pos="240665" algn="l"/>
              </a:tabLst>
            </a:pPr>
            <a:r>
              <a:rPr sz="2000" spc="-20" dirty="0">
                <a:solidFill>
                  <a:srgbClr val="585858"/>
                </a:solidFill>
                <a:latin typeface="Trebuchet MS"/>
                <a:cs typeface="Trebuchet MS"/>
              </a:rPr>
              <a:t>Apoyo</a:t>
            </a:r>
            <a:r>
              <a:rPr sz="2000" spc="-6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585858"/>
                </a:solidFill>
                <a:latin typeface="Trebuchet MS"/>
                <a:cs typeface="Trebuchet MS"/>
              </a:rPr>
              <a:t>y</a:t>
            </a:r>
            <a:r>
              <a:rPr sz="2000" spc="-5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75" dirty="0">
                <a:solidFill>
                  <a:srgbClr val="585858"/>
                </a:solidFill>
                <a:latin typeface="Trebuchet MS"/>
                <a:cs typeface="Trebuchet MS"/>
              </a:rPr>
              <a:t>Coordinadora:</a:t>
            </a:r>
            <a:r>
              <a:rPr sz="2000" spc="-25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585858"/>
                </a:solidFill>
                <a:latin typeface="Trebuchet MS"/>
                <a:cs typeface="Trebuchet MS"/>
              </a:rPr>
              <a:t>Mª</a:t>
            </a:r>
            <a:r>
              <a:rPr sz="2000" spc="-6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585858"/>
                </a:solidFill>
                <a:latin typeface="Trebuchet MS"/>
                <a:cs typeface="Trebuchet MS"/>
              </a:rPr>
              <a:t>Jesús</a:t>
            </a:r>
            <a:endParaRPr sz="20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85"/>
              </a:spcBef>
              <a:buClr>
                <a:srgbClr val="892D4E"/>
              </a:buClr>
              <a:buFont typeface="Wingdings"/>
              <a:buChar char=""/>
            </a:pPr>
            <a:endParaRPr sz="2000" dirty="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buClr>
                <a:srgbClr val="892D4E"/>
              </a:buClr>
              <a:buFont typeface="Wingdings"/>
              <a:buChar char=""/>
              <a:tabLst>
                <a:tab pos="240665" algn="l"/>
              </a:tabLst>
            </a:pPr>
            <a:r>
              <a:rPr sz="2000" spc="-100" dirty="0">
                <a:solidFill>
                  <a:srgbClr val="585858"/>
                </a:solidFill>
                <a:latin typeface="Trebuchet MS"/>
                <a:cs typeface="Trebuchet MS"/>
              </a:rPr>
              <a:t>Inglés:</a:t>
            </a:r>
            <a:r>
              <a:rPr sz="2000" spc="9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585858"/>
                </a:solidFill>
                <a:latin typeface="Trebuchet MS"/>
                <a:cs typeface="Trebuchet MS"/>
              </a:rPr>
              <a:t>Patricia</a:t>
            </a:r>
            <a:r>
              <a:rPr sz="2000" spc="-114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585858"/>
                </a:solidFill>
                <a:latin typeface="Trebuchet MS"/>
                <a:cs typeface="Trebuchet MS"/>
              </a:rPr>
              <a:t>y</a:t>
            </a:r>
            <a:r>
              <a:rPr sz="2000" spc="-7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585858"/>
                </a:solidFill>
                <a:latin typeface="Trebuchet MS"/>
                <a:cs typeface="Trebuchet MS"/>
              </a:rPr>
              <a:t>Óscar</a:t>
            </a:r>
            <a:endParaRPr sz="20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60"/>
              </a:spcBef>
              <a:buClr>
                <a:srgbClr val="892D4E"/>
              </a:buClr>
              <a:buFont typeface="Wingdings"/>
              <a:buChar char=""/>
            </a:pPr>
            <a:endParaRPr sz="2000" dirty="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buClr>
                <a:srgbClr val="892D4E"/>
              </a:buClr>
              <a:buFont typeface="Wingdings"/>
              <a:buChar char=""/>
              <a:tabLst>
                <a:tab pos="240665" algn="l"/>
              </a:tabLst>
            </a:pPr>
            <a:r>
              <a:rPr sz="2000" spc="-110" dirty="0">
                <a:solidFill>
                  <a:srgbClr val="585858"/>
                </a:solidFill>
                <a:latin typeface="Trebuchet MS"/>
                <a:cs typeface="Trebuchet MS"/>
              </a:rPr>
              <a:t>Religión:</a:t>
            </a:r>
            <a:r>
              <a:rPr sz="2000" spc="1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585858"/>
                </a:solidFill>
                <a:latin typeface="Trebuchet MS"/>
                <a:cs typeface="Trebuchet MS"/>
              </a:rPr>
              <a:t>Aurora</a:t>
            </a:r>
            <a:endParaRPr sz="20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85"/>
              </a:spcBef>
              <a:buClr>
                <a:srgbClr val="892D4E"/>
              </a:buClr>
              <a:buFont typeface="Wingdings"/>
              <a:buChar char=""/>
            </a:pPr>
            <a:endParaRPr sz="2000" dirty="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buClr>
                <a:srgbClr val="892D4E"/>
              </a:buClr>
              <a:buFont typeface="Wingdings"/>
              <a:buChar char=""/>
              <a:tabLst>
                <a:tab pos="240665" algn="l"/>
              </a:tabLst>
            </a:pPr>
            <a:r>
              <a:rPr sz="2000" spc="-110" dirty="0">
                <a:solidFill>
                  <a:srgbClr val="585858"/>
                </a:solidFill>
                <a:latin typeface="Trebuchet MS"/>
                <a:cs typeface="Trebuchet MS"/>
              </a:rPr>
              <a:t>Psicomotricidad:</a:t>
            </a:r>
            <a:r>
              <a:rPr sz="2000" spc="-24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585858"/>
                </a:solidFill>
                <a:latin typeface="Trebuchet MS"/>
                <a:cs typeface="Trebuchet MS"/>
              </a:rPr>
              <a:t>María</a:t>
            </a:r>
            <a:r>
              <a:rPr sz="2000" spc="-20" dirty="0">
                <a:solidFill>
                  <a:srgbClr val="585858"/>
                </a:solidFill>
                <a:latin typeface="Trebuchet MS"/>
                <a:cs typeface="Trebuchet MS"/>
              </a:rPr>
              <a:t> Jesús</a:t>
            </a:r>
            <a:endParaRPr sz="2000" dirty="0">
              <a:latin typeface="Trebuchet MS"/>
              <a:cs typeface="Trebuchet MS"/>
            </a:endParaRPr>
          </a:p>
        </p:txBody>
      </p:sp>
      <p:pic>
        <p:nvPicPr>
          <p:cNvPr id="4" name="object 4" descr="ᐈ Profesores animados imágenes de stock, dibujos dibujos animados ..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5437" y="407796"/>
            <a:ext cx="4381500" cy="44577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785873" y="1804161"/>
            <a:ext cx="286385" cy="118110"/>
          </a:xfrm>
          <a:custGeom>
            <a:avLst/>
            <a:gdLst/>
            <a:ahLst/>
            <a:cxnLst/>
            <a:rect l="l" t="t" r="r" b="b"/>
            <a:pathLst>
              <a:path w="286385" h="118110">
                <a:moveTo>
                  <a:pt x="213655" y="71861"/>
                </a:moveTo>
                <a:lnTo>
                  <a:pt x="177926" y="92455"/>
                </a:lnTo>
                <a:lnTo>
                  <a:pt x="171831" y="95885"/>
                </a:lnTo>
                <a:lnTo>
                  <a:pt x="169671" y="103759"/>
                </a:lnTo>
                <a:lnTo>
                  <a:pt x="173227" y="109727"/>
                </a:lnTo>
                <a:lnTo>
                  <a:pt x="176656" y="115824"/>
                </a:lnTo>
                <a:lnTo>
                  <a:pt x="184531" y="117983"/>
                </a:lnTo>
                <a:lnTo>
                  <a:pt x="190500" y="114426"/>
                </a:lnTo>
                <a:lnTo>
                  <a:pt x="264019" y="72136"/>
                </a:lnTo>
                <a:lnTo>
                  <a:pt x="260603" y="72136"/>
                </a:lnTo>
                <a:lnTo>
                  <a:pt x="213655" y="71861"/>
                </a:lnTo>
                <a:close/>
              </a:path>
              <a:path w="286385" h="118110">
                <a:moveTo>
                  <a:pt x="254381" y="48387"/>
                </a:moveTo>
                <a:lnTo>
                  <a:pt x="213655" y="71861"/>
                </a:lnTo>
                <a:lnTo>
                  <a:pt x="260603" y="72136"/>
                </a:lnTo>
                <a:lnTo>
                  <a:pt x="260621" y="70358"/>
                </a:lnTo>
                <a:lnTo>
                  <a:pt x="254253" y="70358"/>
                </a:lnTo>
                <a:lnTo>
                  <a:pt x="235966" y="59562"/>
                </a:lnTo>
                <a:lnTo>
                  <a:pt x="254316" y="59562"/>
                </a:lnTo>
                <a:lnTo>
                  <a:pt x="254381" y="48387"/>
                </a:lnTo>
                <a:close/>
              </a:path>
              <a:path w="286385" h="118110">
                <a:moveTo>
                  <a:pt x="285876" y="59562"/>
                </a:moveTo>
                <a:lnTo>
                  <a:pt x="260729" y="59562"/>
                </a:lnTo>
                <a:lnTo>
                  <a:pt x="260603" y="72136"/>
                </a:lnTo>
                <a:lnTo>
                  <a:pt x="264019" y="72136"/>
                </a:lnTo>
                <a:lnTo>
                  <a:pt x="285876" y="59562"/>
                </a:lnTo>
                <a:close/>
              </a:path>
              <a:path w="286385" h="118110">
                <a:moveTo>
                  <a:pt x="0" y="57912"/>
                </a:moveTo>
                <a:lnTo>
                  <a:pt x="0" y="70612"/>
                </a:lnTo>
                <a:lnTo>
                  <a:pt x="213655" y="71861"/>
                </a:lnTo>
                <a:lnTo>
                  <a:pt x="234992" y="59562"/>
                </a:lnTo>
                <a:lnTo>
                  <a:pt x="282458" y="59562"/>
                </a:lnTo>
                <a:lnTo>
                  <a:pt x="0" y="57912"/>
                </a:lnTo>
                <a:close/>
              </a:path>
              <a:path w="286385" h="118110">
                <a:moveTo>
                  <a:pt x="254316" y="59562"/>
                </a:moveTo>
                <a:lnTo>
                  <a:pt x="235966" y="59562"/>
                </a:lnTo>
                <a:lnTo>
                  <a:pt x="254253" y="70358"/>
                </a:lnTo>
                <a:lnTo>
                  <a:pt x="254316" y="59562"/>
                </a:lnTo>
                <a:close/>
              </a:path>
              <a:path w="286385" h="118110">
                <a:moveTo>
                  <a:pt x="266971" y="48387"/>
                </a:moveTo>
                <a:lnTo>
                  <a:pt x="254381" y="48387"/>
                </a:lnTo>
                <a:lnTo>
                  <a:pt x="254325" y="57912"/>
                </a:lnTo>
                <a:lnTo>
                  <a:pt x="254253" y="70358"/>
                </a:lnTo>
                <a:lnTo>
                  <a:pt x="260621" y="70358"/>
                </a:lnTo>
                <a:lnTo>
                  <a:pt x="260729" y="59562"/>
                </a:lnTo>
                <a:lnTo>
                  <a:pt x="285876" y="59562"/>
                </a:lnTo>
                <a:lnTo>
                  <a:pt x="266971" y="48387"/>
                </a:lnTo>
                <a:close/>
              </a:path>
              <a:path w="286385" h="118110">
                <a:moveTo>
                  <a:pt x="185165" y="0"/>
                </a:moveTo>
                <a:lnTo>
                  <a:pt x="177292" y="2032"/>
                </a:lnTo>
                <a:lnTo>
                  <a:pt x="173736" y="8127"/>
                </a:lnTo>
                <a:lnTo>
                  <a:pt x="170180" y="14097"/>
                </a:lnTo>
                <a:lnTo>
                  <a:pt x="172212" y="21971"/>
                </a:lnTo>
                <a:lnTo>
                  <a:pt x="235966" y="59562"/>
                </a:lnTo>
                <a:lnTo>
                  <a:pt x="234992" y="59562"/>
                </a:lnTo>
                <a:lnTo>
                  <a:pt x="254381" y="48387"/>
                </a:lnTo>
                <a:lnTo>
                  <a:pt x="266971" y="48387"/>
                </a:lnTo>
                <a:lnTo>
                  <a:pt x="185165" y="0"/>
                </a:lnTo>
                <a:close/>
              </a:path>
            </a:pathLst>
          </a:custGeom>
          <a:solidFill>
            <a:srgbClr val="B83C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85873" y="2156586"/>
            <a:ext cx="286385" cy="118110"/>
          </a:xfrm>
          <a:custGeom>
            <a:avLst/>
            <a:gdLst/>
            <a:ahLst/>
            <a:cxnLst/>
            <a:rect l="l" t="t" r="r" b="b"/>
            <a:pathLst>
              <a:path w="286385" h="118110">
                <a:moveTo>
                  <a:pt x="213655" y="71861"/>
                </a:moveTo>
                <a:lnTo>
                  <a:pt x="177926" y="92455"/>
                </a:lnTo>
                <a:lnTo>
                  <a:pt x="171831" y="95885"/>
                </a:lnTo>
                <a:lnTo>
                  <a:pt x="169671" y="103759"/>
                </a:lnTo>
                <a:lnTo>
                  <a:pt x="173227" y="109727"/>
                </a:lnTo>
                <a:lnTo>
                  <a:pt x="176656" y="115824"/>
                </a:lnTo>
                <a:lnTo>
                  <a:pt x="184531" y="117983"/>
                </a:lnTo>
                <a:lnTo>
                  <a:pt x="190500" y="114426"/>
                </a:lnTo>
                <a:lnTo>
                  <a:pt x="264019" y="72136"/>
                </a:lnTo>
                <a:lnTo>
                  <a:pt x="260603" y="72136"/>
                </a:lnTo>
                <a:lnTo>
                  <a:pt x="213655" y="71861"/>
                </a:lnTo>
                <a:close/>
              </a:path>
              <a:path w="286385" h="118110">
                <a:moveTo>
                  <a:pt x="254381" y="48387"/>
                </a:moveTo>
                <a:lnTo>
                  <a:pt x="213655" y="71861"/>
                </a:lnTo>
                <a:lnTo>
                  <a:pt x="260603" y="72136"/>
                </a:lnTo>
                <a:lnTo>
                  <a:pt x="260621" y="70358"/>
                </a:lnTo>
                <a:lnTo>
                  <a:pt x="254253" y="70358"/>
                </a:lnTo>
                <a:lnTo>
                  <a:pt x="235966" y="59562"/>
                </a:lnTo>
                <a:lnTo>
                  <a:pt x="254316" y="59562"/>
                </a:lnTo>
                <a:lnTo>
                  <a:pt x="254381" y="48387"/>
                </a:lnTo>
                <a:close/>
              </a:path>
              <a:path w="286385" h="118110">
                <a:moveTo>
                  <a:pt x="285876" y="59562"/>
                </a:moveTo>
                <a:lnTo>
                  <a:pt x="260729" y="59562"/>
                </a:lnTo>
                <a:lnTo>
                  <a:pt x="260603" y="72136"/>
                </a:lnTo>
                <a:lnTo>
                  <a:pt x="264019" y="72136"/>
                </a:lnTo>
                <a:lnTo>
                  <a:pt x="285876" y="59562"/>
                </a:lnTo>
                <a:close/>
              </a:path>
              <a:path w="286385" h="118110">
                <a:moveTo>
                  <a:pt x="0" y="57912"/>
                </a:moveTo>
                <a:lnTo>
                  <a:pt x="0" y="70612"/>
                </a:lnTo>
                <a:lnTo>
                  <a:pt x="213655" y="71861"/>
                </a:lnTo>
                <a:lnTo>
                  <a:pt x="234992" y="59562"/>
                </a:lnTo>
                <a:lnTo>
                  <a:pt x="282458" y="59562"/>
                </a:lnTo>
                <a:lnTo>
                  <a:pt x="0" y="57912"/>
                </a:lnTo>
                <a:close/>
              </a:path>
              <a:path w="286385" h="118110">
                <a:moveTo>
                  <a:pt x="254316" y="59562"/>
                </a:moveTo>
                <a:lnTo>
                  <a:pt x="235966" y="59562"/>
                </a:lnTo>
                <a:lnTo>
                  <a:pt x="254253" y="70358"/>
                </a:lnTo>
                <a:lnTo>
                  <a:pt x="254316" y="59562"/>
                </a:lnTo>
                <a:close/>
              </a:path>
              <a:path w="286385" h="118110">
                <a:moveTo>
                  <a:pt x="266971" y="48387"/>
                </a:moveTo>
                <a:lnTo>
                  <a:pt x="254381" y="48387"/>
                </a:lnTo>
                <a:lnTo>
                  <a:pt x="254325" y="57912"/>
                </a:lnTo>
                <a:lnTo>
                  <a:pt x="254253" y="70358"/>
                </a:lnTo>
                <a:lnTo>
                  <a:pt x="260621" y="70358"/>
                </a:lnTo>
                <a:lnTo>
                  <a:pt x="260729" y="59562"/>
                </a:lnTo>
                <a:lnTo>
                  <a:pt x="285876" y="59562"/>
                </a:lnTo>
                <a:lnTo>
                  <a:pt x="266971" y="48387"/>
                </a:lnTo>
                <a:close/>
              </a:path>
              <a:path w="286385" h="118110">
                <a:moveTo>
                  <a:pt x="185165" y="0"/>
                </a:moveTo>
                <a:lnTo>
                  <a:pt x="177292" y="2032"/>
                </a:lnTo>
                <a:lnTo>
                  <a:pt x="173736" y="8127"/>
                </a:lnTo>
                <a:lnTo>
                  <a:pt x="170180" y="14097"/>
                </a:lnTo>
                <a:lnTo>
                  <a:pt x="172212" y="21971"/>
                </a:lnTo>
                <a:lnTo>
                  <a:pt x="235966" y="59562"/>
                </a:lnTo>
                <a:lnTo>
                  <a:pt x="234992" y="59562"/>
                </a:lnTo>
                <a:lnTo>
                  <a:pt x="254381" y="48387"/>
                </a:lnTo>
                <a:lnTo>
                  <a:pt x="266971" y="48387"/>
                </a:lnTo>
                <a:lnTo>
                  <a:pt x="185165" y="0"/>
                </a:lnTo>
                <a:close/>
              </a:path>
            </a:pathLst>
          </a:custGeom>
          <a:solidFill>
            <a:srgbClr val="B83C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85873" y="2518536"/>
            <a:ext cx="286385" cy="118110"/>
          </a:xfrm>
          <a:custGeom>
            <a:avLst/>
            <a:gdLst/>
            <a:ahLst/>
            <a:cxnLst/>
            <a:rect l="l" t="t" r="r" b="b"/>
            <a:pathLst>
              <a:path w="286385" h="118110">
                <a:moveTo>
                  <a:pt x="213655" y="71861"/>
                </a:moveTo>
                <a:lnTo>
                  <a:pt x="177926" y="92455"/>
                </a:lnTo>
                <a:lnTo>
                  <a:pt x="171831" y="95885"/>
                </a:lnTo>
                <a:lnTo>
                  <a:pt x="169671" y="103759"/>
                </a:lnTo>
                <a:lnTo>
                  <a:pt x="173227" y="109727"/>
                </a:lnTo>
                <a:lnTo>
                  <a:pt x="176656" y="115824"/>
                </a:lnTo>
                <a:lnTo>
                  <a:pt x="184531" y="117983"/>
                </a:lnTo>
                <a:lnTo>
                  <a:pt x="190500" y="114426"/>
                </a:lnTo>
                <a:lnTo>
                  <a:pt x="264019" y="72136"/>
                </a:lnTo>
                <a:lnTo>
                  <a:pt x="260603" y="72136"/>
                </a:lnTo>
                <a:lnTo>
                  <a:pt x="213655" y="71861"/>
                </a:lnTo>
                <a:close/>
              </a:path>
              <a:path w="286385" h="118110">
                <a:moveTo>
                  <a:pt x="254381" y="48387"/>
                </a:moveTo>
                <a:lnTo>
                  <a:pt x="213655" y="71861"/>
                </a:lnTo>
                <a:lnTo>
                  <a:pt x="260603" y="72136"/>
                </a:lnTo>
                <a:lnTo>
                  <a:pt x="260621" y="70358"/>
                </a:lnTo>
                <a:lnTo>
                  <a:pt x="254253" y="70358"/>
                </a:lnTo>
                <a:lnTo>
                  <a:pt x="235966" y="59562"/>
                </a:lnTo>
                <a:lnTo>
                  <a:pt x="254316" y="59562"/>
                </a:lnTo>
                <a:lnTo>
                  <a:pt x="254381" y="48387"/>
                </a:lnTo>
                <a:close/>
              </a:path>
              <a:path w="286385" h="118110">
                <a:moveTo>
                  <a:pt x="285876" y="59562"/>
                </a:moveTo>
                <a:lnTo>
                  <a:pt x="260729" y="59562"/>
                </a:lnTo>
                <a:lnTo>
                  <a:pt x="260603" y="72136"/>
                </a:lnTo>
                <a:lnTo>
                  <a:pt x="264019" y="72136"/>
                </a:lnTo>
                <a:lnTo>
                  <a:pt x="285876" y="59562"/>
                </a:lnTo>
                <a:close/>
              </a:path>
              <a:path w="286385" h="118110">
                <a:moveTo>
                  <a:pt x="0" y="57912"/>
                </a:moveTo>
                <a:lnTo>
                  <a:pt x="0" y="70612"/>
                </a:lnTo>
                <a:lnTo>
                  <a:pt x="213655" y="71861"/>
                </a:lnTo>
                <a:lnTo>
                  <a:pt x="234992" y="59562"/>
                </a:lnTo>
                <a:lnTo>
                  <a:pt x="282458" y="59562"/>
                </a:lnTo>
                <a:lnTo>
                  <a:pt x="0" y="57912"/>
                </a:lnTo>
                <a:close/>
              </a:path>
              <a:path w="286385" h="118110">
                <a:moveTo>
                  <a:pt x="254316" y="59562"/>
                </a:moveTo>
                <a:lnTo>
                  <a:pt x="235966" y="59562"/>
                </a:lnTo>
                <a:lnTo>
                  <a:pt x="254253" y="70358"/>
                </a:lnTo>
                <a:lnTo>
                  <a:pt x="254316" y="59562"/>
                </a:lnTo>
                <a:close/>
              </a:path>
              <a:path w="286385" h="118110">
                <a:moveTo>
                  <a:pt x="266971" y="48387"/>
                </a:moveTo>
                <a:lnTo>
                  <a:pt x="254381" y="48387"/>
                </a:lnTo>
                <a:lnTo>
                  <a:pt x="254325" y="57912"/>
                </a:lnTo>
                <a:lnTo>
                  <a:pt x="254253" y="70358"/>
                </a:lnTo>
                <a:lnTo>
                  <a:pt x="260621" y="70358"/>
                </a:lnTo>
                <a:lnTo>
                  <a:pt x="260729" y="59562"/>
                </a:lnTo>
                <a:lnTo>
                  <a:pt x="285876" y="59562"/>
                </a:lnTo>
                <a:lnTo>
                  <a:pt x="266971" y="48387"/>
                </a:lnTo>
                <a:close/>
              </a:path>
              <a:path w="286385" h="118110">
                <a:moveTo>
                  <a:pt x="185165" y="0"/>
                </a:moveTo>
                <a:lnTo>
                  <a:pt x="177292" y="2032"/>
                </a:lnTo>
                <a:lnTo>
                  <a:pt x="173736" y="8127"/>
                </a:lnTo>
                <a:lnTo>
                  <a:pt x="170180" y="14097"/>
                </a:lnTo>
                <a:lnTo>
                  <a:pt x="172212" y="21971"/>
                </a:lnTo>
                <a:lnTo>
                  <a:pt x="235966" y="59562"/>
                </a:lnTo>
                <a:lnTo>
                  <a:pt x="234992" y="59562"/>
                </a:lnTo>
                <a:lnTo>
                  <a:pt x="254381" y="48387"/>
                </a:lnTo>
                <a:lnTo>
                  <a:pt x="266971" y="48387"/>
                </a:lnTo>
                <a:lnTo>
                  <a:pt x="185165" y="0"/>
                </a:lnTo>
                <a:close/>
              </a:path>
            </a:pathLst>
          </a:custGeom>
          <a:solidFill>
            <a:srgbClr val="B83C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2" descr="$PPTXTitle">
            <a:extLst>
              <a:ext uri="{FF2B5EF4-FFF2-40B4-BE49-F238E27FC236}">
                <a16:creationId xmlns:a16="http://schemas.microsoft.com/office/drawing/2014/main" id="{CB3C763F-E97D-40F1-8567-C59410655EC9}"/>
              </a:ext>
            </a:extLst>
          </p:cNvPr>
          <p:cNvSpPr txBox="1">
            <a:spLocks/>
          </p:cNvSpPr>
          <p:nvPr/>
        </p:nvSpPr>
        <p:spPr>
          <a:xfrm>
            <a:off x="887892" y="5684074"/>
            <a:ext cx="7666035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3950" b="0" i="0">
                <a:solidFill>
                  <a:srgbClr val="892D4E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es-ES" sz="4000" spc="114" dirty="0">
                <a:latin typeface="Impact"/>
                <a:cs typeface="Impact"/>
              </a:rPr>
              <a:t>EQUIPO </a:t>
            </a:r>
            <a:r>
              <a:rPr lang="es-ES" sz="4400" spc="114" dirty="0">
                <a:latin typeface="Impact"/>
                <a:cs typeface="Impact"/>
              </a:rPr>
              <a:t>DIRECTIVO</a:t>
            </a:r>
            <a:r>
              <a:rPr lang="es-ES" sz="4000" spc="114" dirty="0">
                <a:latin typeface="Impact"/>
                <a:cs typeface="Impact"/>
              </a:rPr>
              <a:t>. Explicación </a:t>
            </a:r>
            <a:endParaRPr lang="es-ES" sz="4000" dirty="0">
              <a:latin typeface="Impact"/>
              <a:cs typeface="Impac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6400" y="2808849"/>
            <a:ext cx="3143250" cy="3019245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1018539" y="348932"/>
            <a:ext cx="7164070" cy="723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50" spc="125" dirty="0">
                <a:latin typeface="Impact"/>
                <a:cs typeface="Impact"/>
              </a:rPr>
              <a:t>ENTREGA</a:t>
            </a:r>
            <a:r>
              <a:rPr sz="4550" spc="310" dirty="0">
                <a:latin typeface="Impact"/>
                <a:cs typeface="Impact"/>
              </a:rPr>
              <a:t> </a:t>
            </a:r>
            <a:r>
              <a:rPr sz="4550" spc="80" dirty="0">
                <a:latin typeface="Impact"/>
                <a:cs typeface="Impact"/>
              </a:rPr>
              <a:t>DE</a:t>
            </a:r>
            <a:r>
              <a:rPr sz="4550" spc="375" dirty="0">
                <a:latin typeface="Impact"/>
                <a:cs typeface="Impact"/>
              </a:rPr>
              <a:t> </a:t>
            </a:r>
            <a:r>
              <a:rPr sz="4550" spc="114" dirty="0">
                <a:latin typeface="Impact"/>
                <a:cs typeface="Impact"/>
              </a:rPr>
              <a:t>DOCUMENTACIÓN</a:t>
            </a:r>
            <a:endParaRPr sz="455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08380" y="1029906"/>
            <a:ext cx="6875145" cy="5123197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70"/>
              </a:spcBef>
              <a:buFont typeface="Wingdings"/>
              <a:buChar char=""/>
              <a:tabLst>
                <a:tab pos="240665" algn="l"/>
              </a:tabLst>
            </a:pPr>
            <a:r>
              <a:rPr sz="2000" spc="-70" dirty="0">
                <a:solidFill>
                  <a:srgbClr val="892D4E"/>
                </a:solidFill>
                <a:latin typeface="Trebuchet MS"/>
                <a:cs typeface="Trebuchet MS"/>
              </a:rPr>
              <a:t>Citación</a:t>
            </a:r>
            <a:r>
              <a:rPr sz="2000" spc="-5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95" dirty="0">
                <a:solidFill>
                  <a:srgbClr val="892D4E"/>
                </a:solidFill>
                <a:latin typeface="Trebuchet MS"/>
                <a:cs typeface="Trebuchet MS"/>
              </a:rPr>
              <a:t>a</a:t>
            </a:r>
            <a:r>
              <a:rPr sz="2000" spc="-12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80" dirty="0">
                <a:solidFill>
                  <a:srgbClr val="892D4E"/>
                </a:solidFill>
                <a:latin typeface="Trebuchet MS"/>
                <a:cs typeface="Trebuchet MS"/>
              </a:rPr>
              <a:t>la</a:t>
            </a:r>
            <a:r>
              <a:rPr sz="2000" spc="-4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entrevista.</a:t>
            </a:r>
            <a:endParaRPr sz="2000" dirty="0">
              <a:latin typeface="Trebuchet MS"/>
              <a:cs typeface="Trebuchet MS"/>
            </a:endParaRPr>
          </a:p>
          <a:p>
            <a:pPr marL="240029" marR="5080" indent="-227965">
              <a:lnSpc>
                <a:spcPct val="109500"/>
              </a:lnSpc>
              <a:spcBef>
                <a:spcPts val="755"/>
              </a:spcBef>
              <a:buFont typeface="Wingdings"/>
              <a:buChar char=""/>
              <a:tabLst>
                <a:tab pos="241300" algn="l"/>
              </a:tabLst>
            </a:pPr>
            <a:r>
              <a:rPr sz="2000" spc="-114" dirty="0">
                <a:solidFill>
                  <a:srgbClr val="892D4E"/>
                </a:solidFill>
                <a:latin typeface="Trebuchet MS"/>
                <a:cs typeface="Trebuchet MS"/>
              </a:rPr>
              <a:t>Entrevista</a:t>
            </a:r>
            <a:r>
              <a:rPr sz="2000" spc="-8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de</a:t>
            </a:r>
            <a:r>
              <a:rPr sz="2000" spc="-3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892D4E"/>
                </a:solidFill>
                <a:latin typeface="Trebuchet MS"/>
                <a:cs typeface="Trebuchet MS"/>
              </a:rPr>
              <a:t>datos</a:t>
            </a:r>
            <a:r>
              <a:rPr sz="2000" spc="-6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55" dirty="0">
                <a:solidFill>
                  <a:srgbClr val="892D4E"/>
                </a:solidFill>
                <a:latin typeface="Trebuchet MS"/>
                <a:cs typeface="Trebuchet MS"/>
              </a:rPr>
              <a:t>personales.TRAER</a:t>
            </a:r>
            <a:r>
              <a:rPr sz="2000" spc="1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RELLENA</a:t>
            </a:r>
            <a:r>
              <a:rPr sz="2000" spc="4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70" dirty="0">
                <a:solidFill>
                  <a:srgbClr val="892D4E"/>
                </a:solidFill>
                <a:latin typeface="Trebuchet MS"/>
                <a:cs typeface="Trebuchet MS"/>
              </a:rPr>
              <a:t>EL</a:t>
            </a:r>
            <a:r>
              <a:rPr sz="2000" spc="-6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135" dirty="0">
                <a:solidFill>
                  <a:srgbClr val="892D4E"/>
                </a:solidFill>
                <a:latin typeface="Trebuchet MS"/>
                <a:cs typeface="Trebuchet MS"/>
              </a:rPr>
              <a:t>DÍA</a:t>
            </a:r>
            <a:r>
              <a:rPr sz="2000" spc="-4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100" dirty="0">
                <a:solidFill>
                  <a:srgbClr val="892D4E"/>
                </a:solidFill>
                <a:latin typeface="Trebuchet MS"/>
                <a:cs typeface="Trebuchet MS"/>
              </a:rPr>
              <a:t>DE</a:t>
            </a: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40" dirty="0">
                <a:solidFill>
                  <a:srgbClr val="892D4E"/>
                </a:solidFill>
                <a:latin typeface="Trebuchet MS"/>
                <a:cs typeface="Trebuchet MS"/>
              </a:rPr>
              <a:t>LA 	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ENTREVISTA</a:t>
            </a:r>
            <a:r>
              <a:rPr lang="es-ES" sz="2000" spc="-10" dirty="0">
                <a:solidFill>
                  <a:srgbClr val="892D4E"/>
                </a:solidFill>
                <a:latin typeface="Trebuchet MS"/>
                <a:cs typeface="Trebuchet MS"/>
              </a:rPr>
              <a:t> Y HOJA DE FOTOS.</a:t>
            </a:r>
            <a:endParaRPr sz="2000" dirty="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980"/>
              </a:spcBef>
              <a:buFont typeface="Wingdings"/>
              <a:buChar char=""/>
              <a:tabLst>
                <a:tab pos="240665" algn="l"/>
              </a:tabLst>
            </a:pPr>
            <a:r>
              <a:rPr sz="2000" spc="-85" dirty="0">
                <a:solidFill>
                  <a:srgbClr val="892D4E"/>
                </a:solidFill>
                <a:latin typeface="Trebuchet MS"/>
                <a:cs typeface="Trebuchet MS"/>
              </a:rPr>
              <a:t>Cartulina</a:t>
            </a:r>
            <a:r>
              <a:rPr sz="2000" spc="-2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35" dirty="0">
                <a:solidFill>
                  <a:srgbClr val="892D4E"/>
                </a:solidFill>
                <a:latin typeface="Trebuchet MS"/>
                <a:cs typeface="Trebuchet MS"/>
              </a:rPr>
              <a:t>para</a:t>
            </a:r>
            <a:r>
              <a:rPr sz="2000" spc="-2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892D4E"/>
                </a:solidFill>
                <a:latin typeface="Trebuchet MS"/>
                <a:cs typeface="Trebuchet MS"/>
              </a:rPr>
              <a:t>hacer</a:t>
            </a:r>
            <a:r>
              <a:rPr sz="2000" spc="-3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25" dirty="0">
                <a:solidFill>
                  <a:srgbClr val="892D4E"/>
                </a:solidFill>
                <a:latin typeface="Trebuchet MS"/>
                <a:cs typeface="Trebuchet MS"/>
              </a:rPr>
              <a:t>una</a:t>
            </a:r>
            <a:r>
              <a:rPr sz="2000" spc="-10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65" dirty="0">
                <a:solidFill>
                  <a:srgbClr val="892D4E"/>
                </a:solidFill>
                <a:latin typeface="Trebuchet MS"/>
                <a:cs typeface="Trebuchet MS"/>
              </a:rPr>
              <a:t>tarjeta</a:t>
            </a:r>
            <a:r>
              <a:rPr sz="2000" spc="-2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35" dirty="0">
                <a:solidFill>
                  <a:srgbClr val="892D4E"/>
                </a:solidFill>
                <a:latin typeface="Trebuchet MS"/>
                <a:cs typeface="Trebuchet MS"/>
              </a:rPr>
              <a:t>para</a:t>
            </a:r>
            <a:r>
              <a:rPr sz="2000" spc="-2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45" dirty="0">
                <a:solidFill>
                  <a:srgbClr val="892D4E"/>
                </a:solidFill>
                <a:latin typeface="Trebuchet MS"/>
                <a:cs typeface="Trebuchet MS"/>
              </a:rPr>
              <a:t>el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babi.</a:t>
            </a:r>
            <a:endParaRPr sz="20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960"/>
              </a:spcBef>
              <a:buClr>
                <a:srgbClr val="892D4E"/>
              </a:buClr>
              <a:buFont typeface="Wingdings"/>
              <a:buChar char=""/>
            </a:pPr>
            <a:endParaRPr sz="2000" dirty="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buFont typeface="Wingdings"/>
              <a:buChar char=""/>
              <a:tabLst>
                <a:tab pos="240665" algn="l"/>
              </a:tabLst>
            </a:pP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Información</a:t>
            </a:r>
            <a:r>
              <a:rPr sz="2000" spc="-9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sobre</a:t>
            </a:r>
            <a:r>
              <a:rPr sz="2000" spc="-4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45" dirty="0">
                <a:solidFill>
                  <a:srgbClr val="892D4E"/>
                </a:solidFill>
                <a:latin typeface="Trebuchet MS"/>
                <a:cs typeface="Trebuchet MS"/>
              </a:rPr>
              <a:t>el</a:t>
            </a:r>
            <a:r>
              <a:rPr sz="2000" spc="-3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892D4E"/>
                </a:solidFill>
                <a:latin typeface="Trebuchet MS"/>
                <a:cs typeface="Trebuchet MS"/>
              </a:rPr>
              <a:t>Proyecto</a:t>
            </a:r>
            <a:r>
              <a:rPr sz="2000" spc="-4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British</a:t>
            </a:r>
            <a:endParaRPr sz="2000" dirty="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905"/>
              </a:spcBef>
              <a:buFont typeface="Wingdings"/>
              <a:buChar char=""/>
              <a:tabLst>
                <a:tab pos="240665" algn="l"/>
              </a:tabLst>
            </a:pPr>
            <a:r>
              <a:rPr sz="2000" spc="-65" dirty="0">
                <a:solidFill>
                  <a:srgbClr val="892D4E"/>
                </a:solidFill>
                <a:latin typeface="Trebuchet MS"/>
                <a:cs typeface="Trebuchet MS"/>
              </a:rPr>
              <a:t>Hábitos</a:t>
            </a:r>
            <a:r>
              <a:rPr sz="2000" spc="-9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y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892D4E"/>
                </a:solidFill>
                <a:latin typeface="Trebuchet MS"/>
                <a:cs typeface="Trebuchet MS"/>
              </a:rPr>
              <a:t>actitudes</a:t>
            </a:r>
            <a:r>
              <a:rPr sz="2000" spc="-8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95" dirty="0">
                <a:solidFill>
                  <a:srgbClr val="892D4E"/>
                </a:solidFill>
                <a:latin typeface="Trebuchet MS"/>
                <a:cs typeface="Trebuchet MS"/>
              </a:rPr>
              <a:t>a</a:t>
            </a:r>
            <a:r>
              <a:rPr sz="2000" spc="-2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892D4E"/>
                </a:solidFill>
                <a:latin typeface="Trebuchet MS"/>
                <a:cs typeface="Trebuchet MS"/>
              </a:rPr>
              <a:t>conseguir</a:t>
            </a:r>
            <a:r>
              <a:rPr sz="2000" spc="-3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892D4E"/>
                </a:solidFill>
                <a:latin typeface="Trebuchet MS"/>
                <a:cs typeface="Trebuchet MS"/>
              </a:rPr>
              <a:t>en</a:t>
            </a:r>
            <a:endParaRPr sz="2000" dirty="0">
              <a:latin typeface="Trebuchet MS"/>
              <a:cs typeface="Trebuchet MS"/>
            </a:endParaRPr>
          </a:p>
          <a:p>
            <a:pPr marL="311150">
              <a:lnSpc>
                <a:spcPct val="100000"/>
              </a:lnSpc>
              <a:spcBef>
                <a:spcPts val="980"/>
              </a:spcBef>
            </a:pP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Educación</a:t>
            </a:r>
            <a:r>
              <a:rPr sz="2000" spc="-10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Infantil.</a:t>
            </a:r>
            <a:endParaRPr sz="20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960"/>
              </a:spcBef>
            </a:pPr>
            <a:endParaRPr sz="2000" dirty="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buFont typeface="Wingdings"/>
              <a:buChar char=""/>
              <a:tabLst>
                <a:tab pos="240665" algn="l"/>
              </a:tabLst>
            </a:pPr>
            <a:r>
              <a:rPr sz="2000" spc="-70" dirty="0">
                <a:solidFill>
                  <a:srgbClr val="892D4E"/>
                </a:solidFill>
                <a:latin typeface="Trebuchet MS"/>
                <a:cs typeface="Trebuchet MS"/>
              </a:rPr>
              <a:t>Autorización</a:t>
            </a: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892D4E"/>
                </a:solidFill>
                <a:latin typeface="Trebuchet MS"/>
                <a:cs typeface="Trebuchet MS"/>
              </a:rPr>
              <a:t>para</a:t>
            </a: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892D4E"/>
                </a:solidFill>
                <a:latin typeface="Trebuchet MS"/>
                <a:cs typeface="Trebuchet MS"/>
              </a:rPr>
              <a:t>recoger</a:t>
            </a:r>
            <a:r>
              <a:rPr sz="2000" spc="-3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60" dirty="0">
                <a:solidFill>
                  <a:srgbClr val="892D4E"/>
                </a:solidFill>
                <a:latin typeface="Trebuchet MS"/>
                <a:cs typeface="Trebuchet MS"/>
              </a:rPr>
              <a:t>al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niño/a</a:t>
            </a:r>
            <a:endParaRPr sz="2000" dirty="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905"/>
              </a:spcBef>
              <a:buFont typeface="Wingdings"/>
              <a:buChar char=""/>
              <a:tabLst>
                <a:tab pos="240665" algn="l"/>
              </a:tabLst>
            </a:pPr>
            <a:r>
              <a:rPr sz="2000" spc="-65" dirty="0">
                <a:solidFill>
                  <a:srgbClr val="892D4E"/>
                </a:solidFill>
                <a:latin typeface="Trebuchet MS"/>
                <a:cs typeface="Trebuchet MS"/>
              </a:rPr>
              <a:t>Guía</a:t>
            </a:r>
            <a:r>
              <a:rPr sz="2000" spc="-3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50" dirty="0">
                <a:solidFill>
                  <a:srgbClr val="892D4E"/>
                </a:solidFill>
                <a:latin typeface="Trebuchet MS"/>
                <a:cs typeface="Trebuchet MS"/>
              </a:rPr>
              <a:t>semanal</a:t>
            </a:r>
            <a:r>
              <a:rPr sz="2000" spc="-7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de</a:t>
            </a:r>
            <a:r>
              <a:rPr sz="2000" spc="-6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almuerzo</a:t>
            </a:r>
            <a:endParaRPr sz="2000" dirty="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980"/>
              </a:spcBef>
              <a:buFont typeface="Wingdings"/>
              <a:buChar char=""/>
              <a:tabLst>
                <a:tab pos="240665" algn="l"/>
              </a:tabLst>
            </a:pP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Material</a:t>
            </a:r>
            <a:r>
              <a:rPr sz="2000" spc="-6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35" dirty="0">
                <a:solidFill>
                  <a:srgbClr val="892D4E"/>
                </a:solidFill>
                <a:latin typeface="Trebuchet MS"/>
                <a:cs typeface="Trebuchet MS"/>
              </a:rPr>
              <a:t>para</a:t>
            </a:r>
            <a:r>
              <a:rPr sz="2000" spc="-2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75" dirty="0">
                <a:solidFill>
                  <a:srgbClr val="892D4E"/>
                </a:solidFill>
                <a:latin typeface="Trebuchet MS"/>
                <a:cs typeface="Trebuchet MS"/>
              </a:rPr>
              <a:t>el</a:t>
            </a:r>
            <a:r>
              <a:rPr sz="2000" spc="2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892D4E"/>
                </a:solidFill>
                <a:latin typeface="Trebuchet MS"/>
                <a:cs typeface="Trebuchet MS"/>
              </a:rPr>
              <a:t>curso,</a:t>
            </a:r>
            <a:r>
              <a:rPr sz="2000" spc="-21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892D4E"/>
                </a:solidFill>
                <a:latin typeface="Trebuchet MS"/>
                <a:cs typeface="Trebuchet MS"/>
              </a:rPr>
              <a:t>ver</a:t>
            </a:r>
            <a:r>
              <a:rPr sz="2000" spc="-3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25" dirty="0">
                <a:solidFill>
                  <a:srgbClr val="892D4E"/>
                </a:solidFill>
                <a:latin typeface="Trebuchet MS"/>
                <a:cs typeface="Trebuchet MS"/>
              </a:rPr>
              <a:t>web</a:t>
            </a:r>
            <a:r>
              <a:rPr sz="2000" spc="-2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50" dirty="0">
                <a:solidFill>
                  <a:srgbClr val="892D4E"/>
                </a:solidFill>
                <a:latin typeface="Trebuchet MS"/>
                <a:cs typeface="Trebuchet MS"/>
              </a:rPr>
              <a:t>del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centro</a:t>
            </a:r>
            <a:endParaRPr sz="20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64807" y="294386"/>
            <a:ext cx="5005705" cy="723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50" spc="130" dirty="0">
                <a:latin typeface="Impact"/>
                <a:cs typeface="Impact"/>
              </a:rPr>
              <a:t>PRIMER</a:t>
            </a:r>
            <a:r>
              <a:rPr sz="4550" spc="330" dirty="0">
                <a:latin typeface="Impact"/>
                <a:cs typeface="Impact"/>
              </a:rPr>
              <a:t> </a:t>
            </a:r>
            <a:r>
              <a:rPr sz="4550" spc="85" dirty="0">
                <a:latin typeface="Impact"/>
                <a:cs typeface="Impact"/>
              </a:rPr>
              <a:t>DÍA</a:t>
            </a:r>
            <a:r>
              <a:rPr sz="4550" spc="325" dirty="0">
                <a:latin typeface="Impact"/>
                <a:cs typeface="Impact"/>
              </a:rPr>
              <a:t> </a:t>
            </a:r>
            <a:r>
              <a:rPr sz="4550" spc="80" dirty="0">
                <a:latin typeface="Impact"/>
                <a:cs typeface="Impact"/>
              </a:rPr>
              <a:t>DE</a:t>
            </a:r>
            <a:r>
              <a:rPr sz="4550" spc="365" dirty="0">
                <a:latin typeface="Impact"/>
                <a:cs typeface="Impact"/>
              </a:rPr>
              <a:t> </a:t>
            </a:r>
            <a:r>
              <a:rPr sz="4550" spc="100" dirty="0">
                <a:latin typeface="Impact"/>
                <a:cs typeface="Impact"/>
              </a:rPr>
              <a:t>COLE:</a:t>
            </a:r>
            <a:endParaRPr sz="4550">
              <a:latin typeface="Impact"/>
              <a:cs typeface="Impac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4807" y="1371917"/>
            <a:ext cx="8208009" cy="5083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892D4E"/>
              </a:buClr>
              <a:buFont typeface="Wingdings"/>
              <a:buChar char=""/>
              <a:tabLst>
                <a:tab pos="241300" algn="l"/>
              </a:tabLst>
            </a:pPr>
            <a:r>
              <a:rPr sz="1800" spc="-105" dirty="0">
                <a:solidFill>
                  <a:srgbClr val="772753"/>
                </a:solidFill>
                <a:latin typeface="Trebuchet MS"/>
                <a:cs typeface="Trebuchet MS"/>
              </a:rPr>
              <a:t>Traer</a:t>
            </a:r>
            <a:r>
              <a:rPr sz="1800" spc="-2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155" dirty="0">
                <a:solidFill>
                  <a:srgbClr val="772753"/>
                </a:solidFill>
                <a:latin typeface="Trebuchet MS"/>
                <a:cs typeface="Trebuchet MS"/>
              </a:rPr>
              <a:t>el</a:t>
            </a:r>
            <a:r>
              <a:rPr sz="1800" spc="3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spc="170" dirty="0">
                <a:solidFill>
                  <a:srgbClr val="772753"/>
                </a:solidFill>
                <a:latin typeface="Trebuchet MS"/>
                <a:cs typeface="Trebuchet MS"/>
              </a:rPr>
              <a:t>BABI</a:t>
            </a:r>
            <a:r>
              <a:rPr sz="1800" b="1" spc="2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772753"/>
                </a:solidFill>
                <a:latin typeface="Trebuchet MS"/>
                <a:cs typeface="Trebuchet MS"/>
              </a:rPr>
              <a:t>puesto</a:t>
            </a:r>
            <a:r>
              <a:rPr sz="1800" spc="-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rgbClr val="772753"/>
                </a:solidFill>
                <a:latin typeface="Trebuchet MS"/>
                <a:cs typeface="Trebuchet MS"/>
              </a:rPr>
              <a:t>con</a:t>
            </a:r>
            <a:r>
              <a:rPr sz="1800" spc="2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180" dirty="0">
                <a:solidFill>
                  <a:srgbClr val="772753"/>
                </a:solidFill>
                <a:latin typeface="Trebuchet MS"/>
                <a:cs typeface="Trebuchet MS"/>
              </a:rPr>
              <a:t>la</a:t>
            </a:r>
            <a:r>
              <a:rPr sz="1800" spc="1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772753"/>
                </a:solidFill>
                <a:latin typeface="Trebuchet MS"/>
                <a:cs typeface="Trebuchet MS"/>
              </a:rPr>
              <a:t>TARJETA</a:t>
            </a:r>
            <a:r>
              <a:rPr sz="1800" b="1" spc="-4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spc="165" dirty="0">
                <a:solidFill>
                  <a:srgbClr val="772753"/>
                </a:solidFill>
                <a:latin typeface="Trebuchet MS"/>
                <a:cs typeface="Trebuchet MS"/>
              </a:rPr>
              <a:t>PLASTIFICADA</a:t>
            </a:r>
            <a:r>
              <a:rPr sz="1800" b="1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772753"/>
                </a:solidFill>
                <a:latin typeface="Trebuchet MS"/>
                <a:cs typeface="Trebuchet MS"/>
              </a:rPr>
              <a:t>con </a:t>
            </a:r>
            <a:r>
              <a:rPr sz="1800" spc="-20" dirty="0">
                <a:solidFill>
                  <a:srgbClr val="772753"/>
                </a:solidFill>
                <a:latin typeface="Trebuchet MS"/>
                <a:cs typeface="Trebuchet MS"/>
              </a:rPr>
              <a:t>su</a:t>
            </a:r>
            <a:r>
              <a:rPr sz="1800" spc="-4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spc="140" dirty="0">
                <a:solidFill>
                  <a:srgbClr val="772753"/>
                </a:solidFill>
                <a:latin typeface="Trebuchet MS"/>
                <a:cs typeface="Trebuchet MS"/>
              </a:rPr>
              <a:t>NOMBRE.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20"/>
              </a:spcBef>
            </a:pPr>
            <a:r>
              <a:rPr sz="1800" spc="135" dirty="0">
                <a:solidFill>
                  <a:srgbClr val="772753"/>
                </a:solidFill>
                <a:latin typeface="Trebuchet MS"/>
                <a:cs typeface="Trebuchet MS"/>
              </a:rPr>
              <a:t>A</a:t>
            </a:r>
            <a:r>
              <a:rPr sz="1800" spc="-4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155" dirty="0">
                <a:solidFill>
                  <a:srgbClr val="772753"/>
                </a:solidFill>
                <a:latin typeface="Trebuchet MS"/>
                <a:cs typeface="Trebuchet MS"/>
              </a:rPr>
              <a:t>cada</a:t>
            </a:r>
            <a:r>
              <a:rPr sz="1800" spc="-5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130" dirty="0">
                <a:solidFill>
                  <a:srgbClr val="772753"/>
                </a:solidFill>
                <a:latin typeface="Trebuchet MS"/>
                <a:cs typeface="Trebuchet MS"/>
              </a:rPr>
              <a:t>clase</a:t>
            </a:r>
            <a:r>
              <a:rPr sz="1800" spc="-2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145" dirty="0">
                <a:solidFill>
                  <a:srgbClr val="772753"/>
                </a:solidFill>
                <a:latin typeface="Trebuchet MS"/>
                <a:cs typeface="Trebuchet MS"/>
              </a:rPr>
              <a:t>le</a:t>
            </a:r>
            <a:r>
              <a:rPr sz="1800" spc="-1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rgbClr val="772753"/>
                </a:solidFill>
                <a:latin typeface="Trebuchet MS"/>
                <a:cs typeface="Trebuchet MS"/>
              </a:rPr>
              <a:t>corresponde</a:t>
            </a:r>
            <a:r>
              <a:rPr sz="1800" spc="-2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772753"/>
                </a:solidFill>
                <a:latin typeface="Trebuchet MS"/>
                <a:cs typeface="Trebuchet MS"/>
              </a:rPr>
              <a:t>un</a:t>
            </a:r>
            <a:r>
              <a:rPr sz="1800" spc="-4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772753"/>
                </a:solidFill>
                <a:latin typeface="Trebuchet MS"/>
                <a:cs typeface="Trebuchet MS"/>
              </a:rPr>
              <a:t>color</a:t>
            </a:r>
            <a:r>
              <a:rPr sz="1800" b="1" spc="-2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772753"/>
                </a:solidFill>
                <a:latin typeface="Trebuchet MS"/>
                <a:cs typeface="Trebuchet MS"/>
              </a:rPr>
              <a:t>de</a:t>
            </a:r>
            <a:r>
              <a:rPr sz="1800" b="1" spc="-4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spc="-10" dirty="0" err="1">
                <a:solidFill>
                  <a:srgbClr val="772753"/>
                </a:solidFill>
                <a:latin typeface="Trebuchet MS"/>
                <a:cs typeface="Trebuchet MS"/>
              </a:rPr>
              <a:t>tarjeta</a:t>
            </a:r>
            <a:r>
              <a:rPr sz="1800" b="1" spc="-10" dirty="0">
                <a:solidFill>
                  <a:srgbClr val="772753"/>
                </a:solidFill>
                <a:latin typeface="Trebuchet MS"/>
                <a:cs typeface="Trebuchet MS"/>
              </a:rPr>
              <a:t>:</a:t>
            </a:r>
            <a:endParaRPr lang="es-ES" b="1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20"/>
              </a:spcBef>
            </a:pPr>
            <a:r>
              <a:rPr sz="1800" spc="95" dirty="0">
                <a:solidFill>
                  <a:srgbClr val="892D4E"/>
                </a:solidFill>
                <a:latin typeface="Tahoma"/>
                <a:cs typeface="Tahoma"/>
              </a:rPr>
              <a:t>3</a:t>
            </a:r>
            <a:r>
              <a:rPr sz="1800" spc="-4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892D4E"/>
                </a:solidFill>
                <a:latin typeface="Tahoma"/>
                <a:cs typeface="Tahoma"/>
              </a:rPr>
              <a:t>años</a:t>
            </a:r>
            <a:r>
              <a:rPr sz="1800" spc="-6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892D4E"/>
                </a:solidFill>
                <a:latin typeface="Tahoma"/>
                <a:cs typeface="Tahoma"/>
              </a:rPr>
              <a:t>A</a:t>
            </a:r>
            <a:r>
              <a:rPr sz="1800" spc="-5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1800" spc="-45" dirty="0">
                <a:solidFill>
                  <a:srgbClr val="892D4E"/>
                </a:solidFill>
                <a:latin typeface="Tahoma"/>
                <a:cs typeface="Tahoma"/>
              </a:rPr>
              <a:t>(A</a:t>
            </a:r>
            <a:r>
              <a:rPr lang="es-ES" sz="1800" spc="-45" dirty="0" err="1">
                <a:solidFill>
                  <a:srgbClr val="892D4E"/>
                </a:solidFill>
                <a:latin typeface="Tahoma"/>
                <a:cs typeface="Tahoma"/>
              </a:rPr>
              <a:t>na</a:t>
            </a:r>
            <a:r>
              <a:rPr sz="1800" spc="-45" dirty="0">
                <a:solidFill>
                  <a:srgbClr val="892D4E"/>
                </a:solidFill>
                <a:latin typeface="Tahoma"/>
                <a:cs typeface="Tahoma"/>
              </a:rPr>
              <a:t>)</a:t>
            </a:r>
            <a:r>
              <a:rPr sz="1800" spc="-2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1800" spc="-105" dirty="0">
                <a:solidFill>
                  <a:srgbClr val="892D4E"/>
                </a:solidFill>
                <a:latin typeface="Tahoma"/>
                <a:cs typeface="Tahoma"/>
              </a:rPr>
              <a:t>.-</a:t>
            </a:r>
            <a:r>
              <a:rPr sz="1800" b="1" spc="-20" dirty="0">
                <a:solidFill>
                  <a:srgbClr val="FF0000"/>
                </a:solidFill>
                <a:latin typeface="Trebuchet MS"/>
                <a:cs typeface="Trebuchet MS"/>
              </a:rPr>
              <a:t>ROJA </a:t>
            </a:r>
            <a:endParaRPr lang="es-ES" b="1" spc="-20" dirty="0">
              <a:solidFill>
                <a:srgbClr val="FF0000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20"/>
              </a:spcBef>
            </a:pPr>
            <a:r>
              <a:rPr sz="1800" spc="95" dirty="0">
                <a:solidFill>
                  <a:srgbClr val="892D4E"/>
                </a:solidFill>
                <a:latin typeface="Tahoma"/>
                <a:cs typeface="Tahoma"/>
              </a:rPr>
              <a:t>3</a:t>
            </a:r>
            <a:r>
              <a:rPr sz="1800" spc="-2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892D4E"/>
                </a:solidFill>
                <a:latin typeface="Tahoma"/>
                <a:cs typeface="Tahoma"/>
              </a:rPr>
              <a:t>años</a:t>
            </a:r>
            <a:r>
              <a:rPr sz="1800" spc="-4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892D4E"/>
                </a:solidFill>
                <a:latin typeface="Tahoma"/>
                <a:cs typeface="Tahoma"/>
              </a:rPr>
              <a:t>B</a:t>
            </a:r>
            <a:r>
              <a:rPr sz="1800" spc="-2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1800" spc="-90" dirty="0">
                <a:solidFill>
                  <a:srgbClr val="892D4E"/>
                </a:solidFill>
                <a:latin typeface="Tahoma"/>
                <a:cs typeface="Tahoma"/>
              </a:rPr>
              <a:t>(</a:t>
            </a:r>
            <a:r>
              <a:rPr lang="es-ES" spc="-90" dirty="0">
                <a:solidFill>
                  <a:srgbClr val="892D4E"/>
                </a:solidFill>
                <a:latin typeface="Tahoma"/>
                <a:cs typeface="Tahoma"/>
              </a:rPr>
              <a:t>Carmen</a:t>
            </a:r>
            <a:r>
              <a:rPr sz="1800" spc="-90" dirty="0">
                <a:solidFill>
                  <a:srgbClr val="892D4E"/>
                </a:solidFill>
                <a:latin typeface="Tahoma"/>
                <a:cs typeface="Tahoma"/>
              </a:rPr>
              <a:t>).-</a:t>
            </a:r>
            <a:r>
              <a:rPr sz="1800" spc="-2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1800" b="1" spc="-20" dirty="0">
                <a:solidFill>
                  <a:srgbClr val="00AF50"/>
                </a:solidFill>
                <a:latin typeface="Trebuchet MS"/>
                <a:cs typeface="Trebuchet MS"/>
              </a:rPr>
              <a:t>VERDE </a:t>
            </a:r>
            <a:endParaRPr lang="es-ES" sz="1800" b="1" spc="-20" dirty="0">
              <a:solidFill>
                <a:srgbClr val="00AF50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20"/>
              </a:spcBef>
            </a:pPr>
            <a:r>
              <a:rPr sz="1800" spc="95" dirty="0">
                <a:solidFill>
                  <a:srgbClr val="892D4E"/>
                </a:solidFill>
                <a:latin typeface="Tahoma"/>
                <a:cs typeface="Tahoma"/>
              </a:rPr>
              <a:t>3</a:t>
            </a:r>
            <a:r>
              <a:rPr sz="1800" spc="-7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1800" spc="-10" dirty="0" err="1">
                <a:solidFill>
                  <a:srgbClr val="892D4E"/>
                </a:solidFill>
                <a:latin typeface="Tahoma"/>
                <a:cs typeface="Tahoma"/>
              </a:rPr>
              <a:t>años</a:t>
            </a:r>
            <a:r>
              <a:rPr sz="1800" spc="-7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892D4E"/>
                </a:solidFill>
                <a:latin typeface="Tahoma"/>
                <a:cs typeface="Tahoma"/>
              </a:rPr>
              <a:t>C</a:t>
            </a:r>
            <a:r>
              <a:rPr lang="es-ES" spc="-5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1800" spc="-75" dirty="0">
                <a:solidFill>
                  <a:srgbClr val="892D4E"/>
                </a:solidFill>
                <a:latin typeface="Tahoma"/>
                <a:cs typeface="Tahoma"/>
              </a:rPr>
              <a:t>(</a:t>
            </a:r>
            <a:r>
              <a:rPr lang="es-ES" spc="-75" dirty="0">
                <a:solidFill>
                  <a:srgbClr val="892D4E"/>
                </a:solidFill>
                <a:latin typeface="Tahoma"/>
                <a:cs typeface="Tahoma"/>
              </a:rPr>
              <a:t>Cristina</a:t>
            </a:r>
            <a:r>
              <a:rPr sz="1800" spc="-75" dirty="0">
                <a:solidFill>
                  <a:srgbClr val="892D4E"/>
                </a:solidFill>
                <a:latin typeface="Tahoma"/>
                <a:cs typeface="Tahoma"/>
              </a:rPr>
              <a:t>)</a:t>
            </a:r>
            <a:r>
              <a:rPr sz="1800" spc="-7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1800" spc="-80" dirty="0">
                <a:solidFill>
                  <a:srgbClr val="892D4E"/>
                </a:solidFill>
                <a:latin typeface="Tahoma"/>
                <a:cs typeface="Tahoma"/>
              </a:rPr>
              <a:t>.-</a:t>
            </a:r>
            <a:r>
              <a:rPr sz="1800" spc="-5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1800" b="1" spc="-20" dirty="0">
                <a:solidFill>
                  <a:srgbClr val="006FC0"/>
                </a:solidFill>
                <a:latin typeface="Trebuchet MS"/>
                <a:cs typeface="Trebuchet MS"/>
              </a:rPr>
              <a:t>AZUL</a:t>
            </a:r>
            <a:endParaRPr lang="es-ES" sz="1800" b="1" spc="-20" dirty="0">
              <a:solidFill>
                <a:srgbClr val="006FC0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20"/>
              </a:spcBef>
            </a:pPr>
            <a:endParaRPr sz="1800" dirty="0">
              <a:latin typeface="Trebuchet MS"/>
              <a:cs typeface="Trebuchet MS"/>
            </a:endParaRPr>
          </a:p>
          <a:p>
            <a:pPr marL="241300" marR="5080" indent="-165735" algn="just">
              <a:lnSpc>
                <a:spcPct val="110100"/>
              </a:lnSpc>
              <a:spcBef>
                <a:spcPts val="700"/>
              </a:spcBef>
            </a:pPr>
            <a:r>
              <a:rPr sz="1800" spc="-25" dirty="0">
                <a:solidFill>
                  <a:srgbClr val="772753"/>
                </a:solidFill>
                <a:latin typeface="Trebuchet MS"/>
                <a:cs typeface="Trebuchet MS"/>
              </a:rPr>
              <a:t>Escribir</a:t>
            </a:r>
            <a:r>
              <a:rPr sz="1800" spc="14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772753"/>
                </a:solidFill>
                <a:latin typeface="Trebuchet MS"/>
                <a:cs typeface="Trebuchet MS"/>
              </a:rPr>
              <a:t>en</a:t>
            </a:r>
            <a:r>
              <a:rPr sz="1800" spc="13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772753"/>
                </a:solidFill>
                <a:latin typeface="Trebuchet MS"/>
                <a:cs typeface="Trebuchet MS"/>
              </a:rPr>
              <a:t>ella</a:t>
            </a:r>
            <a:r>
              <a:rPr sz="1800" spc="17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u="sng" dirty="0">
                <a:solidFill>
                  <a:srgbClr val="772753"/>
                </a:solidFill>
                <a:uFill>
                  <a:solidFill>
                    <a:srgbClr val="772753"/>
                  </a:solidFill>
                </a:uFill>
                <a:latin typeface="Trebuchet MS"/>
                <a:cs typeface="Trebuchet MS"/>
              </a:rPr>
              <a:t>por</a:t>
            </a:r>
            <a:r>
              <a:rPr sz="1800" b="1" u="sng" spc="190" dirty="0">
                <a:solidFill>
                  <a:srgbClr val="772753"/>
                </a:solidFill>
                <a:uFill>
                  <a:solidFill>
                    <a:srgbClr val="772753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dirty="0">
                <a:solidFill>
                  <a:srgbClr val="772753"/>
                </a:solidFill>
                <a:uFill>
                  <a:solidFill>
                    <a:srgbClr val="772753"/>
                  </a:solidFill>
                </a:uFill>
                <a:latin typeface="Trebuchet MS"/>
                <a:cs typeface="Trebuchet MS"/>
              </a:rPr>
              <a:t>delante</a:t>
            </a:r>
            <a:r>
              <a:rPr sz="1800" b="1" u="sng" spc="160" dirty="0">
                <a:solidFill>
                  <a:srgbClr val="772753"/>
                </a:solidFill>
                <a:uFill>
                  <a:solidFill>
                    <a:srgbClr val="772753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dirty="0">
                <a:solidFill>
                  <a:srgbClr val="772753"/>
                </a:solidFill>
                <a:uFill>
                  <a:solidFill>
                    <a:srgbClr val="772753"/>
                  </a:solidFill>
                </a:uFill>
                <a:latin typeface="Trebuchet MS"/>
                <a:cs typeface="Trebuchet MS"/>
              </a:rPr>
              <a:t>el</a:t>
            </a:r>
            <a:r>
              <a:rPr sz="1800" b="1" u="sng" spc="170" dirty="0">
                <a:solidFill>
                  <a:srgbClr val="772753"/>
                </a:solidFill>
                <a:uFill>
                  <a:solidFill>
                    <a:srgbClr val="772753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dirty="0">
                <a:solidFill>
                  <a:srgbClr val="772753"/>
                </a:solidFill>
                <a:uFill>
                  <a:solidFill>
                    <a:srgbClr val="772753"/>
                  </a:solidFill>
                </a:uFill>
                <a:latin typeface="Trebuchet MS"/>
                <a:cs typeface="Trebuchet MS"/>
              </a:rPr>
              <a:t>nombre</a:t>
            </a:r>
            <a:r>
              <a:rPr sz="1800" b="1" u="sng" spc="140" dirty="0">
                <a:solidFill>
                  <a:srgbClr val="772753"/>
                </a:solidFill>
                <a:uFill>
                  <a:solidFill>
                    <a:srgbClr val="772753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dirty="0">
                <a:solidFill>
                  <a:srgbClr val="772753"/>
                </a:solidFill>
                <a:uFill>
                  <a:solidFill>
                    <a:srgbClr val="772753"/>
                  </a:solidFill>
                </a:uFill>
                <a:latin typeface="Trebuchet MS"/>
                <a:cs typeface="Trebuchet MS"/>
              </a:rPr>
              <a:t>del</a:t>
            </a:r>
            <a:r>
              <a:rPr sz="1800" b="1" u="sng" spc="165" dirty="0">
                <a:solidFill>
                  <a:srgbClr val="772753"/>
                </a:solidFill>
                <a:uFill>
                  <a:solidFill>
                    <a:srgbClr val="772753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spc="80" dirty="0">
                <a:solidFill>
                  <a:srgbClr val="772753"/>
                </a:solidFill>
                <a:uFill>
                  <a:solidFill>
                    <a:srgbClr val="772753"/>
                  </a:solidFill>
                </a:uFill>
                <a:latin typeface="Trebuchet MS"/>
                <a:cs typeface="Trebuchet MS"/>
              </a:rPr>
              <a:t>niñ@</a:t>
            </a:r>
            <a:r>
              <a:rPr sz="1800" b="1" u="sng" spc="135" dirty="0">
                <a:solidFill>
                  <a:srgbClr val="772753"/>
                </a:solidFill>
                <a:uFill>
                  <a:solidFill>
                    <a:srgbClr val="772753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dirty="0">
                <a:solidFill>
                  <a:srgbClr val="772753"/>
                </a:solidFill>
                <a:uFill>
                  <a:solidFill>
                    <a:srgbClr val="772753"/>
                  </a:solidFill>
                </a:uFill>
                <a:latin typeface="Trebuchet MS"/>
                <a:cs typeface="Trebuchet MS"/>
              </a:rPr>
              <a:t>en</a:t>
            </a:r>
            <a:r>
              <a:rPr sz="1800" b="1" u="sng" spc="165" dirty="0">
                <a:solidFill>
                  <a:srgbClr val="772753"/>
                </a:solidFill>
                <a:uFill>
                  <a:solidFill>
                    <a:srgbClr val="772753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dirty="0">
                <a:solidFill>
                  <a:srgbClr val="772753"/>
                </a:solidFill>
                <a:uFill>
                  <a:solidFill>
                    <a:srgbClr val="772753"/>
                  </a:solidFill>
                </a:uFill>
                <a:latin typeface="Trebuchet MS"/>
                <a:cs typeface="Trebuchet MS"/>
              </a:rPr>
              <a:t>letra</a:t>
            </a:r>
            <a:r>
              <a:rPr sz="1800" b="1" u="sng" spc="170" dirty="0">
                <a:solidFill>
                  <a:srgbClr val="772753"/>
                </a:solidFill>
                <a:uFill>
                  <a:solidFill>
                    <a:srgbClr val="772753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spc="-10" dirty="0">
                <a:solidFill>
                  <a:srgbClr val="772753"/>
                </a:solidFill>
                <a:uFill>
                  <a:solidFill>
                    <a:srgbClr val="772753"/>
                  </a:solidFill>
                </a:uFill>
                <a:latin typeface="Trebuchet MS"/>
                <a:cs typeface="Trebuchet MS"/>
              </a:rPr>
              <a:t>grande</a:t>
            </a:r>
            <a:r>
              <a:rPr sz="1800" spc="-10" dirty="0">
                <a:solidFill>
                  <a:srgbClr val="772753"/>
                </a:solidFill>
                <a:latin typeface="Trebuchet MS"/>
                <a:cs typeface="Trebuchet MS"/>
              </a:rPr>
              <a:t>,</a:t>
            </a:r>
            <a:r>
              <a:rPr sz="1800" spc="2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772753"/>
                </a:solidFill>
                <a:latin typeface="Trebuchet MS"/>
                <a:cs typeface="Trebuchet MS"/>
              </a:rPr>
              <a:t>por</a:t>
            </a:r>
            <a:r>
              <a:rPr sz="1800" spc="17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772753"/>
                </a:solidFill>
                <a:latin typeface="Trebuchet MS"/>
                <a:cs typeface="Trebuchet MS"/>
              </a:rPr>
              <a:t>detrás </a:t>
            </a:r>
            <a:r>
              <a:rPr sz="1800" spc="-95" dirty="0">
                <a:solidFill>
                  <a:srgbClr val="772753"/>
                </a:solidFill>
                <a:latin typeface="Trebuchet MS"/>
                <a:cs typeface="Trebuchet MS"/>
              </a:rPr>
              <a:t>apellidos</a:t>
            </a:r>
            <a:r>
              <a:rPr sz="1800" spc="-4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772753"/>
                </a:solidFill>
                <a:latin typeface="Trebuchet MS"/>
                <a:cs typeface="Trebuchet MS"/>
              </a:rPr>
              <a:t>y</a:t>
            </a:r>
            <a:r>
              <a:rPr sz="1800" spc="-12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772753"/>
                </a:solidFill>
                <a:latin typeface="Trebuchet MS"/>
                <a:cs typeface="Trebuchet MS"/>
              </a:rPr>
              <a:t>teléfonos</a:t>
            </a:r>
            <a:r>
              <a:rPr sz="1800" spc="2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772753"/>
                </a:solidFill>
                <a:latin typeface="Trebuchet MS"/>
                <a:cs typeface="Trebuchet MS"/>
              </a:rPr>
              <a:t>en</a:t>
            </a:r>
            <a:r>
              <a:rPr sz="1800" spc="-3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772753"/>
                </a:solidFill>
                <a:latin typeface="Trebuchet MS"/>
                <a:cs typeface="Trebuchet MS"/>
              </a:rPr>
              <a:t>activo</a:t>
            </a:r>
            <a:r>
              <a:rPr sz="180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772753"/>
                </a:solidFill>
                <a:latin typeface="Trebuchet MS"/>
                <a:cs typeface="Trebuchet MS"/>
              </a:rPr>
              <a:t>durante</a:t>
            </a:r>
            <a:r>
              <a:rPr sz="1800" spc="-1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772753"/>
                </a:solidFill>
                <a:latin typeface="Trebuchet MS"/>
                <a:cs typeface="Trebuchet MS"/>
              </a:rPr>
              <a:t>la</a:t>
            </a:r>
            <a:r>
              <a:rPr sz="1800" spc="1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772753"/>
                </a:solidFill>
                <a:latin typeface="Trebuchet MS"/>
                <a:cs typeface="Trebuchet MS"/>
              </a:rPr>
              <a:t>jornada</a:t>
            </a:r>
            <a:r>
              <a:rPr sz="1800" spc="2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140" dirty="0">
                <a:solidFill>
                  <a:srgbClr val="772753"/>
                </a:solidFill>
                <a:latin typeface="Trebuchet MS"/>
                <a:cs typeface="Trebuchet MS"/>
              </a:rPr>
              <a:t>escolar.</a:t>
            </a:r>
            <a:r>
              <a:rPr sz="1800" spc="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772753"/>
                </a:solidFill>
                <a:latin typeface="Trebuchet MS"/>
                <a:cs typeface="Trebuchet MS"/>
              </a:rPr>
              <a:t>Plastificarla</a:t>
            </a:r>
            <a:r>
              <a:rPr sz="1800" spc="1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772753"/>
                </a:solidFill>
                <a:latin typeface="Trebuchet MS"/>
                <a:cs typeface="Trebuchet MS"/>
              </a:rPr>
              <a:t>con</a:t>
            </a:r>
            <a:r>
              <a:rPr sz="1800" spc="-2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772753"/>
                </a:solidFill>
                <a:latin typeface="Trebuchet MS"/>
                <a:cs typeface="Trebuchet MS"/>
              </a:rPr>
              <a:t>las</a:t>
            </a:r>
            <a:r>
              <a:rPr sz="1800" spc="-3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772753"/>
                </a:solidFill>
                <a:latin typeface="Trebuchet MS"/>
                <a:cs typeface="Trebuchet MS"/>
              </a:rPr>
              <a:t>puntas </a:t>
            </a:r>
            <a:r>
              <a:rPr sz="1800" spc="-95" dirty="0">
                <a:solidFill>
                  <a:srgbClr val="772753"/>
                </a:solidFill>
                <a:latin typeface="Trebuchet MS"/>
                <a:cs typeface="Trebuchet MS"/>
              </a:rPr>
              <a:t>redondeadas</a:t>
            </a:r>
            <a:r>
              <a:rPr sz="1800" spc="-1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772753"/>
                </a:solidFill>
                <a:latin typeface="Trebuchet MS"/>
                <a:cs typeface="Trebuchet MS"/>
              </a:rPr>
              <a:t>y</a:t>
            </a:r>
            <a:r>
              <a:rPr sz="1800" spc="-2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772753"/>
                </a:solidFill>
                <a:latin typeface="Trebuchet MS"/>
                <a:cs typeface="Trebuchet MS"/>
              </a:rPr>
              <a:t>hacerla</a:t>
            </a:r>
            <a:r>
              <a:rPr sz="1800" spc="-2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772753"/>
                </a:solidFill>
                <a:latin typeface="Trebuchet MS"/>
                <a:cs typeface="Trebuchet MS"/>
              </a:rPr>
              <a:t>dos</a:t>
            </a:r>
            <a:r>
              <a:rPr sz="1800" spc="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772753"/>
                </a:solidFill>
                <a:latin typeface="Trebuchet MS"/>
                <a:cs typeface="Trebuchet MS"/>
              </a:rPr>
              <a:t>agujeros</a:t>
            </a:r>
            <a:r>
              <a:rPr sz="180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772753"/>
                </a:solidFill>
                <a:latin typeface="Trebuchet MS"/>
                <a:cs typeface="Trebuchet MS"/>
              </a:rPr>
              <a:t>para</a:t>
            </a:r>
            <a:r>
              <a:rPr sz="1800" spc="-4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772753"/>
                </a:solidFill>
                <a:latin typeface="Trebuchet MS"/>
                <a:cs typeface="Trebuchet MS"/>
              </a:rPr>
              <a:t>pasar</a:t>
            </a:r>
            <a:r>
              <a:rPr sz="1800" spc="-4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772753"/>
                </a:solidFill>
                <a:latin typeface="Trebuchet MS"/>
                <a:cs typeface="Trebuchet MS"/>
              </a:rPr>
              <a:t>a</a:t>
            </a:r>
            <a:r>
              <a:rPr sz="1800" spc="-1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772753"/>
                </a:solidFill>
                <a:latin typeface="Trebuchet MS"/>
                <a:cs typeface="Trebuchet MS"/>
              </a:rPr>
              <a:t>través</a:t>
            </a:r>
            <a:r>
              <a:rPr sz="1800" spc="-2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772753"/>
                </a:solidFill>
                <a:latin typeface="Trebuchet MS"/>
                <a:cs typeface="Trebuchet MS"/>
              </a:rPr>
              <a:t>de</a:t>
            </a:r>
            <a:r>
              <a:rPr sz="1800" spc="-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45" dirty="0">
                <a:solidFill>
                  <a:srgbClr val="772753"/>
                </a:solidFill>
                <a:latin typeface="Trebuchet MS"/>
                <a:cs typeface="Trebuchet MS"/>
              </a:rPr>
              <a:t>ellos</a:t>
            </a:r>
            <a:r>
              <a:rPr sz="1800" spc="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772753"/>
                </a:solidFill>
                <a:latin typeface="Trebuchet MS"/>
                <a:cs typeface="Trebuchet MS"/>
              </a:rPr>
              <a:t>una</a:t>
            </a:r>
            <a:r>
              <a:rPr sz="1800" spc="-2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772753"/>
                </a:solidFill>
                <a:latin typeface="Trebuchet MS"/>
                <a:cs typeface="Trebuchet MS"/>
              </a:rPr>
              <a:t>cinta</a:t>
            </a:r>
            <a:r>
              <a:rPr sz="1800" spc="-3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772753"/>
                </a:solidFill>
                <a:latin typeface="Trebuchet MS"/>
                <a:cs typeface="Trebuchet MS"/>
              </a:rPr>
              <a:t>o</a:t>
            </a:r>
            <a:r>
              <a:rPr sz="1800" spc="-1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40" dirty="0">
                <a:solidFill>
                  <a:srgbClr val="772753"/>
                </a:solidFill>
                <a:latin typeface="Trebuchet MS"/>
                <a:cs typeface="Trebuchet MS"/>
              </a:rPr>
              <a:t>elástico </a:t>
            </a:r>
            <a:r>
              <a:rPr sz="1800" spc="-114" dirty="0">
                <a:solidFill>
                  <a:srgbClr val="772753"/>
                </a:solidFill>
                <a:latin typeface="Trebuchet MS"/>
                <a:cs typeface="Trebuchet MS"/>
              </a:rPr>
              <a:t>que</a:t>
            </a:r>
            <a:r>
              <a:rPr sz="1800" spc="-3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772753"/>
                </a:solidFill>
                <a:latin typeface="Trebuchet MS"/>
                <a:cs typeface="Trebuchet MS"/>
              </a:rPr>
              <a:t>está</a:t>
            </a:r>
            <a:r>
              <a:rPr sz="1800" spc="-5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772753"/>
                </a:solidFill>
                <a:latin typeface="Trebuchet MS"/>
                <a:cs typeface="Trebuchet MS"/>
              </a:rPr>
              <a:t>cosida</a:t>
            </a:r>
            <a:r>
              <a:rPr sz="1800" spc="-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772753"/>
                </a:solidFill>
                <a:latin typeface="Trebuchet MS"/>
                <a:cs typeface="Trebuchet MS"/>
              </a:rPr>
              <a:t>en</a:t>
            </a:r>
            <a:r>
              <a:rPr sz="1800" spc="-6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772753"/>
                </a:solidFill>
                <a:latin typeface="Trebuchet MS"/>
                <a:cs typeface="Trebuchet MS"/>
              </a:rPr>
              <a:t>el</a:t>
            </a:r>
            <a:r>
              <a:rPr sz="1800" spc="-6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772753"/>
                </a:solidFill>
                <a:latin typeface="Trebuchet MS"/>
                <a:cs typeface="Trebuchet MS"/>
              </a:rPr>
              <a:t>lado</a:t>
            </a:r>
            <a:r>
              <a:rPr sz="1800" spc="-5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772753"/>
                </a:solidFill>
                <a:latin typeface="Trebuchet MS"/>
                <a:cs typeface="Trebuchet MS"/>
              </a:rPr>
              <a:t>izquierdo</a:t>
            </a:r>
            <a:r>
              <a:rPr sz="1800" spc="1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55" dirty="0">
                <a:solidFill>
                  <a:srgbClr val="772753"/>
                </a:solidFill>
                <a:latin typeface="Trebuchet MS"/>
                <a:cs typeface="Trebuchet MS"/>
              </a:rPr>
              <a:t>superior</a:t>
            </a:r>
            <a:r>
              <a:rPr sz="1800" spc="-4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772753"/>
                </a:solidFill>
                <a:latin typeface="Trebuchet MS"/>
                <a:cs typeface="Trebuchet MS"/>
              </a:rPr>
              <a:t>del</a:t>
            </a:r>
            <a:r>
              <a:rPr sz="1800" spc="-4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772753"/>
                </a:solidFill>
                <a:latin typeface="Trebuchet MS"/>
                <a:cs typeface="Trebuchet MS"/>
              </a:rPr>
              <a:t>babi.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45"/>
              </a:spcBef>
            </a:pPr>
            <a:endParaRPr sz="1800" dirty="0">
              <a:latin typeface="Trebuchet MS"/>
              <a:cs typeface="Trebuchet MS"/>
            </a:endParaRPr>
          </a:p>
          <a:p>
            <a:pPr marL="241300" marR="177165" indent="-229235">
              <a:lnSpc>
                <a:spcPct val="99100"/>
              </a:lnSpc>
              <a:spcBef>
                <a:spcPts val="5"/>
              </a:spcBef>
              <a:buClr>
                <a:srgbClr val="892D4E"/>
              </a:buClr>
              <a:buFont typeface="Wingdings"/>
              <a:buChar char=""/>
              <a:tabLst>
                <a:tab pos="241300" algn="l"/>
              </a:tabLst>
            </a:pPr>
            <a:r>
              <a:rPr sz="1800" b="1" dirty="0">
                <a:solidFill>
                  <a:srgbClr val="772753"/>
                </a:solidFill>
                <a:latin typeface="Trebuchet MS"/>
                <a:cs typeface="Trebuchet MS"/>
              </a:rPr>
              <a:t>Los</a:t>
            </a:r>
            <a:r>
              <a:rPr sz="1800" b="1" spc="-4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772753"/>
                </a:solidFill>
                <a:latin typeface="Trebuchet MS"/>
                <a:cs typeface="Trebuchet MS"/>
              </a:rPr>
              <a:t>primeros</a:t>
            </a:r>
            <a:r>
              <a:rPr sz="1800" b="1" spc="-4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772753"/>
                </a:solidFill>
                <a:latin typeface="Trebuchet MS"/>
                <a:cs typeface="Trebuchet MS"/>
              </a:rPr>
              <a:t>días</a:t>
            </a:r>
            <a:r>
              <a:rPr sz="1800" b="1" spc="-4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772753"/>
                </a:solidFill>
                <a:latin typeface="Trebuchet MS"/>
                <a:cs typeface="Trebuchet MS"/>
              </a:rPr>
              <a:t>que</a:t>
            </a:r>
            <a:r>
              <a:rPr sz="1800" b="1" spc="-5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772753"/>
                </a:solidFill>
                <a:latin typeface="Trebuchet MS"/>
                <a:cs typeface="Trebuchet MS"/>
              </a:rPr>
              <a:t>permanecen</a:t>
            </a:r>
            <a:r>
              <a:rPr sz="1800" b="1" spc="-9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772753"/>
                </a:solidFill>
                <a:latin typeface="Trebuchet MS"/>
                <a:cs typeface="Trebuchet MS"/>
              </a:rPr>
              <a:t>una</a:t>
            </a:r>
            <a:r>
              <a:rPr sz="1800" b="1" spc="-1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772753"/>
                </a:solidFill>
                <a:latin typeface="Trebuchet MS"/>
                <a:cs typeface="Trebuchet MS"/>
              </a:rPr>
              <a:t>hora</a:t>
            </a:r>
            <a:r>
              <a:rPr sz="1800" b="1" spc="-8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772753"/>
                </a:solidFill>
                <a:latin typeface="Trebuchet MS"/>
                <a:cs typeface="Trebuchet MS"/>
              </a:rPr>
              <a:t>en</a:t>
            </a:r>
            <a:r>
              <a:rPr sz="1800" b="1" spc="-2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spc="-35" dirty="0">
                <a:solidFill>
                  <a:srgbClr val="772753"/>
                </a:solidFill>
                <a:latin typeface="Trebuchet MS"/>
                <a:cs typeface="Trebuchet MS"/>
              </a:rPr>
              <a:t>el</a:t>
            </a:r>
            <a:r>
              <a:rPr sz="1800" b="1" spc="-6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772753"/>
                </a:solidFill>
                <a:latin typeface="Trebuchet MS"/>
                <a:cs typeface="Trebuchet MS"/>
              </a:rPr>
              <a:t>centro</a:t>
            </a:r>
            <a:r>
              <a:rPr sz="1800" b="1" spc="-4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772753"/>
                </a:solidFill>
                <a:latin typeface="Trebuchet MS"/>
                <a:cs typeface="Trebuchet MS"/>
              </a:rPr>
              <a:t>no</a:t>
            </a:r>
            <a:r>
              <a:rPr sz="1800" b="1" spc="-4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772753"/>
                </a:solidFill>
                <a:latin typeface="Trebuchet MS"/>
                <a:cs typeface="Trebuchet MS"/>
              </a:rPr>
              <a:t>es</a:t>
            </a:r>
            <a:r>
              <a:rPr sz="1800" b="1" spc="-12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772753"/>
                </a:solidFill>
                <a:latin typeface="Trebuchet MS"/>
                <a:cs typeface="Trebuchet MS"/>
              </a:rPr>
              <a:t>necesario </a:t>
            </a:r>
            <a:r>
              <a:rPr sz="1800" b="1" dirty="0">
                <a:solidFill>
                  <a:srgbClr val="772753"/>
                </a:solidFill>
                <a:latin typeface="Trebuchet MS"/>
                <a:cs typeface="Trebuchet MS"/>
              </a:rPr>
              <a:t>traer</a:t>
            </a:r>
            <a:r>
              <a:rPr sz="1800" b="1" spc="-4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772753"/>
                </a:solidFill>
                <a:latin typeface="Trebuchet MS"/>
                <a:cs typeface="Trebuchet MS"/>
              </a:rPr>
              <a:t>nada</a:t>
            </a:r>
            <a:r>
              <a:rPr sz="1800" b="1" spc="-9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spc="-100" dirty="0">
                <a:solidFill>
                  <a:srgbClr val="772753"/>
                </a:solidFill>
                <a:latin typeface="Trebuchet MS"/>
                <a:cs typeface="Trebuchet MS"/>
              </a:rPr>
              <a:t>,a</a:t>
            </a:r>
            <a:r>
              <a:rPr sz="1800" b="1" spc="-2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772753"/>
                </a:solidFill>
                <a:latin typeface="Trebuchet MS"/>
                <a:cs typeface="Trebuchet MS"/>
              </a:rPr>
              <a:t>partir</a:t>
            </a:r>
            <a:r>
              <a:rPr sz="1800" b="1" spc="-9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772753"/>
                </a:solidFill>
                <a:latin typeface="Trebuchet MS"/>
                <a:cs typeface="Trebuchet MS"/>
              </a:rPr>
              <a:t>del</a:t>
            </a:r>
            <a:r>
              <a:rPr sz="1800" b="1" spc="-1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spc="-35" dirty="0">
                <a:solidFill>
                  <a:srgbClr val="772753"/>
                </a:solidFill>
                <a:latin typeface="Trebuchet MS"/>
                <a:cs typeface="Trebuchet MS"/>
              </a:rPr>
              <a:t>día</a:t>
            </a:r>
            <a:r>
              <a:rPr sz="1800" b="1" spc="-9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spc="-45" dirty="0">
                <a:solidFill>
                  <a:srgbClr val="772753"/>
                </a:solidFill>
                <a:latin typeface="Trebuchet MS"/>
                <a:cs typeface="Trebuchet MS"/>
              </a:rPr>
              <a:t>1</a:t>
            </a:r>
            <a:r>
              <a:rPr lang="es-ES" sz="1800" b="1" spc="-45" dirty="0">
                <a:solidFill>
                  <a:srgbClr val="772753"/>
                </a:solidFill>
                <a:latin typeface="Trebuchet MS"/>
                <a:cs typeface="Trebuchet MS"/>
              </a:rPr>
              <a:t>4</a:t>
            </a:r>
            <a:r>
              <a:rPr sz="1800" b="1" spc="-114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772753"/>
                </a:solidFill>
                <a:latin typeface="Trebuchet MS"/>
                <a:cs typeface="Trebuchet MS"/>
              </a:rPr>
              <a:t>traen</a:t>
            </a:r>
            <a:r>
              <a:rPr sz="1800" b="1" spc="-11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772753"/>
                </a:solidFill>
                <a:latin typeface="Trebuchet MS"/>
                <a:cs typeface="Trebuchet MS"/>
              </a:rPr>
              <a:t>una</a:t>
            </a:r>
            <a:r>
              <a:rPr sz="1800" b="1" spc="-2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772753"/>
                </a:solidFill>
                <a:latin typeface="Trebuchet MS"/>
                <a:cs typeface="Trebuchet MS"/>
              </a:rPr>
              <a:t>mochila</a:t>
            </a:r>
            <a:r>
              <a:rPr sz="1800" b="1" spc="-9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spc="210" dirty="0">
                <a:solidFill>
                  <a:srgbClr val="772753"/>
                </a:solidFill>
                <a:latin typeface="Trebuchet MS"/>
                <a:cs typeface="Trebuchet MS"/>
              </a:rPr>
              <a:t>PEQUEÑA</a:t>
            </a:r>
            <a:r>
              <a:rPr sz="1800" b="1" spc="-9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772753"/>
                </a:solidFill>
                <a:latin typeface="Trebuchet MS"/>
                <a:cs typeface="Trebuchet MS"/>
              </a:rPr>
              <a:t>con</a:t>
            </a:r>
            <a:r>
              <a:rPr sz="1800" b="1" spc="-4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772753"/>
                </a:solidFill>
                <a:latin typeface="Trebuchet MS"/>
                <a:cs typeface="Trebuchet MS"/>
              </a:rPr>
              <a:t>botella </a:t>
            </a:r>
            <a:r>
              <a:rPr sz="1800" b="1" dirty="0">
                <a:solidFill>
                  <a:srgbClr val="772753"/>
                </a:solidFill>
                <a:latin typeface="Trebuchet MS"/>
                <a:cs typeface="Trebuchet MS"/>
              </a:rPr>
              <a:t>de</a:t>
            </a:r>
            <a:r>
              <a:rPr sz="1800" b="1" spc="-6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772753"/>
                </a:solidFill>
                <a:latin typeface="Trebuchet MS"/>
                <a:cs typeface="Trebuchet MS"/>
              </a:rPr>
              <a:t>agua</a:t>
            </a:r>
            <a:r>
              <a:rPr sz="1800" b="1" spc="-90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spc="-35" dirty="0">
                <a:solidFill>
                  <a:srgbClr val="772753"/>
                </a:solidFill>
                <a:latin typeface="Trebuchet MS"/>
                <a:cs typeface="Trebuchet MS"/>
              </a:rPr>
              <a:t>reutilizable</a:t>
            </a:r>
            <a:r>
              <a:rPr sz="1800" b="1" spc="-114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772753"/>
                </a:solidFill>
                <a:latin typeface="Trebuchet MS"/>
                <a:cs typeface="Trebuchet MS"/>
              </a:rPr>
              <a:t>y</a:t>
            </a:r>
            <a:r>
              <a:rPr sz="1800" b="1" spc="-45" dirty="0">
                <a:solidFill>
                  <a:srgbClr val="772753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772753"/>
                </a:solidFill>
                <a:latin typeface="Trebuchet MS"/>
                <a:cs typeface="Trebuchet MS"/>
              </a:rPr>
              <a:t>almuerzo.</a:t>
            </a:r>
            <a:endParaRPr sz="1800" dirty="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00850" y="2133600"/>
            <a:ext cx="1647825" cy="12477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33950" y="2133600"/>
            <a:ext cx="1790700" cy="12858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Resultado de imagen de excursion dibujo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52925" y="1552575"/>
            <a:ext cx="4229100" cy="3133725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08000" y="252730"/>
            <a:ext cx="4712970" cy="135318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 marR="5080">
              <a:lnSpc>
                <a:spcPts val="4950"/>
              </a:lnSpc>
              <a:spcBef>
                <a:spcPts val="720"/>
              </a:spcBef>
            </a:pPr>
            <a:r>
              <a:rPr sz="4550" spc="125" dirty="0">
                <a:latin typeface="Impact"/>
                <a:cs typeface="Impact"/>
              </a:rPr>
              <a:t>ACTIVIDADES </a:t>
            </a:r>
            <a:r>
              <a:rPr sz="4550" spc="120" dirty="0">
                <a:latin typeface="Impact"/>
                <a:cs typeface="Impact"/>
              </a:rPr>
              <a:t>COMPLEMENTARIAS</a:t>
            </a:r>
            <a:endParaRPr sz="455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1025" y="2209800"/>
            <a:ext cx="3462020" cy="1513812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2000" spc="-10" dirty="0">
                <a:solidFill>
                  <a:srgbClr val="585858"/>
                </a:solidFill>
                <a:latin typeface="Trebuchet MS"/>
                <a:cs typeface="Trebuchet MS"/>
              </a:rPr>
              <a:t>Salidas</a:t>
            </a:r>
            <a:endParaRPr sz="2000" dirty="0">
              <a:latin typeface="Trebuchet MS"/>
              <a:cs typeface="Trebuchet MS"/>
            </a:endParaRPr>
          </a:p>
          <a:p>
            <a:pPr marL="241300" marR="5080">
              <a:lnSpc>
                <a:spcPct val="125200"/>
              </a:lnSpc>
              <a:spcBef>
                <a:spcPts val="45"/>
              </a:spcBef>
            </a:pPr>
            <a:r>
              <a:rPr sz="2000" spc="60" dirty="0">
                <a:solidFill>
                  <a:srgbClr val="892D4E"/>
                </a:solidFill>
                <a:latin typeface="Trebuchet MS"/>
                <a:cs typeface="Trebuchet MS"/>
              </a:rPr>
              <a:t>De</a:t>
            </a:r>
            <a:r>
              <a:rPr sz="2000" spc="-5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75" dirty="0">
                <a:solidFill>
                  <a:srgbClr val="892D4E"/>
                </a:solidFill>
                <a:latin typeface="Trebuchet MS"/>
                <a:cs typeface="Trebuchet MS"/>
              </a:rPr>
              <a:t>momento</a:t>
            </a:r>
            <a:r>
              <a:rPr sz="2000" spc="-3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no</a:t>
            </a:r>
            <a:r>
              <a:rPr sz="2000" spc="-11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están</a:t>
            </a:r>
            <a:r>
              <a:rPr sz="2000" spc="-1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892D4E"/>
                </a:solidFill>
                <a:latin typeface="Trebuchet MS"/>
                <a:cs typeface="Trebuchet MS"/>
              </a:rPr>
              <a:t>programadas, </a:t>
            </a:r>
            <a:r>
              <a:rPr sz="2000" spc="-65" dirty="0">
                <a:solidFill>
                  <a:srgbClr val="892D4E"/>
                </a:solidFill>
                <a:latin typeface="Trebuchet MS"/>
                <a:cs typeface="Trebuchet MS"/>
              </a:rPr>
              <a:t>se</a:t>
            </a:r>
            <a:r>
              <a:rPr sz="2000" spc="-4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incluirá</a:t>
            </a:r>
            <a:r>
              <a:rPr sz="2000" spc="-3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892D4E"/>
                </a:solidFill>
                <a:latin typeface="Trebuchet MS"/>
                <a:cs typeface="Trebuchet MS"/>
              </a:rPr>
              <a:t>en</a:t>
            </a:r>
            <a:r>
              <a:rPr sz="2000" spc="-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45" dirty="0">
                <a:solidFill>
                  <a:srgbClr val="892D4E"/>
                </a:solidFill>
                <a:latin typeface="Trebuchet MS"/>
                <a:cs typeface="Trebuchet MS"/>
              </a:rPr>
              <a:t>la</a:t>
            </a:r>
            <a:r>
              <a:rPr sz="2000" spc="-3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892D4E"/>
                </a:solidFill>
                <a:latin typeface="Trebuchet MS"/>
                <a:cs typeface="Trebuchet MS"/>
              </a:rPr>
              <a:t>PGA.</a:t>
            </a:r>
            <a:endParaRPr sz="20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4362" y="5105400"/>
            <a:ext cx="7691438" cy="109324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20" dirty="0">
                <a:solidFill>
                  <a:srgbClr val="892D4E"/>
                </a:solidFill>
                <a:latin typeface="Trebuchet MS"/>
                <a:cs typeface="Trebuchet MS"/>
              </a:rPr>
              <a:t>Se</a:t>
            </a: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892D4E"/>
                </a:solidFill>
                <a:latin typeface="Trebuchet MS"/>
                <a:cs typeface="Trebuchet MS"/>
              </a:rPr>
              <a:t>pedirá</a:t>
            </a:r>
            <a:r>
              <a:rPr sz="2000" spc="-3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75" dirty="0">
                <a:solidFill>
                  <a:srgbClr val="892D4E"/>
                </a:solidFill>
                <a:latin typeface="Trebuchet MS"/>
                <a:cs typeface="Trebuchet MS"/>
              </a:rPr>
              <a:t>autorización</a:t>
            </a:r>
            <a:r>
              <a:rPr sz="2000" spc="-1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892D4E"/>
                </a:solidFill>
                <a:latin typeface="Trebuchet MS"/>
                <a:cs typeface="Trebuchet MS"/>
              </a:rPr>
              <a:t>específica</a:t>
            </a:r>
            <a:r>
              <a:rPr sz="2000" spc="-2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892D4E"/>
                </a:solidFill>
                <a:latin typeface="Trebuchet MS"/>
                <a:cs typeface="Trebuchet MS"/>
              </a:rPr>
              <a:t>para</a:t>
            </a:r>
            <a:r>
              <a:rPr sz="2000" spc="-3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892D4E"/>
                </a:solidFill>
                <a:latin typeface="Trebuchet MS"/>
                <a:cs typeface="Trebuchet MS"/>
              </a:rPr>
              <a:t>las</a:t>
            </a:r>
            <a:r>
              <a:rPr sz="2000" spc="-2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892D4E"/>
                </a:solidFill>
                <a:latin typeface="Trebuchet MS"/>
                <a:cs typeface="Trebuchet MS"/>
              </a:rPr>
              <a:t>salidas</a:t>
            </a:r>
            <a:r>
              <a:rPr sz="2000" spc="-8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65" dirty="0">
                <a:solidFill>
                  <a:srgbClr val="892D4E"/>
                </a:solidFill>
                <a:latin typeface="Trebuchet MS"/>
                <a:cs typeface="Trebuchet MS"/>
              </a:rPr>
              <a:t>en</a:t>
            </a:r>
            <a:r>
              <a:rPr sz="2000" spc="-7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su</a:t>
            </a:r>
            <a:r>
              <a:rPr sz="2000" spc="-1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45" dirty="0">
                <a:solidFill>
                  <a:srgbClr val="892D4E"/>
                </a:solidFill>
                <a:latin typeface="Trebuchet MS"/>
                <a:cs typeface="Trebuchet MS"/>
              </a:rPr>
              <a:t>momento.</a:t>
            </a:r>
            <a:endParaRPr sz="20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190"/>
              </a:spcBef>
            </a:pPr>
            <a:endParaRPr sz="20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Si</a:t>
            </a:r>
            <a:r>
              <a:rPr sz="2000" spc="-9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surge</a:t>
            </a:r>
            <a:r>
              <a:rPr sz="2000" spc="-9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35" dirty="0">
                <a:solidFill>
                  <a:srgbClr val="892D4E"/>
                </a:solidFill>
                <a:latin typeface="Trebuchet MS"/>
                <a:cs typeface="Trebuchet MS"/>
              </a:rPr>
              <a:t>alguna</a:t>
            </a:r>
            <a:r>
              <a:rPr sz="2000" spc="-1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75" dirty="0">
                <a:solidFill>
                  <a:srgbClr val="892D4E"/>
                </a:solidFill>
                <a:latin typeface="Trebuchet MS"/>
                <a:cs typeface="Trebuchet MS"/>
              </a:rPr>
              <a:t>actividad</a:t>
            </a:r>
            <a:r>
              <a:rPr sz="2000" spc="30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85" dirty="0">
                <a:solidFill>
                  <a:srgbClr val="892D4E"/>
                </a:solidFill>
                <a:latin typeface="Trebuchet MS"/>
                <a:cs typeface="Trebuchet MS"/>
              </a:rPr>
              <a:t>a</a:t>
            </a:r>
            <a:r>
              <a:rPr sz="2000" spc="-1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892D4E"/>
                </a:solidFill>
                <a:latin typeface="Trebuchet MS"/>
                <a:cs typeface="Trebuchet MS"/>
              </a:rPr>
              <a:t>lo</a:t>
            </a:r>
            <a:r>
              <a:rPr sz="2000" spc="-7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70" dirty="0">
                <a:solidFill>
                  <a:srgbClr val="892D4E"/>
                </a:solidFill>
                <a:latin typeface="Trebuchet MS"/>
                <a:cs typeface="Trebuchet MS"/>
              </a:rPr>
              <a:t>largo </a:t>
            </a: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del</a:t>
            </a:r>
            <a:r>
              <a:rPr sz="2000" spc="-4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892D4E"/>
                </a:solidFill>
                <a:latin typeface="Trebuchet MS"/>
                <a:cs typeface="Trebuchet MS"/>
              </a:rPr>
              <a:t>curso</a:t>
            </a:r>
            <a:r>
              <a:rPr sz="2000" spc="-7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892D4E"/>
                </a:solidFill>
                <a:latin typeface="Trebuchet MS"/>
                <a:cs typeface="Trebuchet MS"/>
              </a:rPr>
              <a:t>se</a:t>
            </a:r>
            <a:r>
              <a:rPr sz="2000" spc="-9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os</a:t>
            </a:r>
            <a:r>
              <a:rPr sz="2000" spc="-7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informará.</a:t>
            </a:r>
            <a:endParaRPr sz="20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18539" y="348932"/>
            <a:ext cx="6031865" cy="723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50" spc="125" dirty="0">
                <a:latin typeface="Impact"/>
                <a:cs typeface="Impact"/>
              </a:rPr>
              <a:t>PERIODO</a:t>
            </a:r>
            <a:r>
              <a:rPr sz="4550" spc="370" dirty="0">
                <a:latin typeface="Impact"/>
                <a:cs typeface="Impact"/>
              </a:rPr>
              <a:t> </a:t>
            </a:r>
            <a:r>
              <a:rPr sz="4550" spc="80" dirty="0">
                <a:latin typeface="Impact"/>
                <a:cs typeface="Impact"/>
              </a:rPr>
              <a:t>DE</a:t>
            </a:r>
            <a:r>
              <a:rPr sz="4550" spc="295" dirty="0">
                <a:latin typeface="Impact"/>
                <a:cs typeface="Impact"/>
              </a:rPr>
              <a:t> </a:t>
            </a:r>
            <a:r>
              <a:rPr sz="4550" spc="110" dirty="0">
                <a:latin typeface="Impact"/>
                <a:cs typeface="Impact"/>
              </a:rPr>
              <a:t>ADAPTACIÓN</a:t>
            </a:r>
            <a:endParaRPr sz="4550">
              <a:latin typeface="Impact"/>
              <a:cs typeface="Impac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4067" y="1137905"/>
            <a:ext cx="7460615" cy="459549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000" spc="90" dirty="0">
                <a:solidFill>
                  <a:srgbClr val="585858"/>
                </a:solidFill>
                <a:latin typeface="Trebuchet MS"/>
                <a:cs typeface="Trebuchet MS"/>
              </a:rPr>
              <a:t>POR</a:t>
            </a:r>
            <a:r>
              <a:rPr sz="2000" spc="-13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110" dirty="0">
                <a:solidFill>
                  <a:srgbClr val="585858"/>
                </a:solidFill>
                <a:latin typeface="Trebuchet MS"/>
                <a:cs typeface="Trebuchet MS"/>
              </a:rPr>
              <a:t>QUÉ</a:t>
            </a:r>
            <a:r>
              <a:rPr sz="2000" spc="-6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35" dirty="0">
                <a:solidFill>
                  <a:srgbClr val="585858"/>
                </a:solidFill>
                <a:latin typeface="Trebuchet MS"/>
                <a:cs typeface="Trebuchet MS"/>
              </a:rPr>
              <a:t>ES</a:t>
            </a:r>
            <a:r>
              <a:rPr sz="2000" spc="-6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585858"/>
                </a:solidFill>
                <a:latin typeface="Trebuchet MS"/>
                <a:cs typeface="Trebuchet MS"/>
              </a:rPr>
              <a:t>IMPORTANTE:</a:t>
            </a:r>
            <a:endParaRPr sz="2000">
              <a:latin typeface="Trebuchet MS"/>
              <a:cs typeface="Trebuchet MS"/>
            </a:endParaRPr>
          </a:p>
          <a:p>
            <a:pPr marL="241300" marR="14604" indent="-228600">
              <a:lnSpc>
                <a:spcPct val="89200"/>
              </a:lnSpc>
              <a:spcBef>
                <a:spcPts val="790"/>
              </a:spcBef>
            </a:pPr>
            <a:r>
              <a:rPr sz="2000" spc="-114" dirty="0">
                <a:solidFill>
                  <a:srgbClr val="585858"/>
                </a:solidFill>
                <a:latin typeface="Trebuchet MS"/>
                <a:cs typeface="Trebuchet MS"/>
              </a:rPr>
              <a:t>Para</a:t>
            </a:r>
            <a:r>
              <a:rPr sz="2000" spc="-12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45" dirty="0">
                <a:solidFill>
                  <a:srgbClr val="585858"/>
                </a:solidFill>
                <a:latin typeface="Trebuchet MS"/>
                <a:cs typeface="Trebuchet MS"/>
              </a:rPr>
              <a:t>los</a:t>
            </a:r>
            <a:r>
              <a:rPr sz="2000" spc="-10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60" dirty="0">
                <a:solidFill>
                  <a:srgbClr val="585858"/>
                </a:solidFill>
                <a:latin typeface="Trebuchet MS"/>
                <a:cs typeface="Trebuchet MS"/>
              </a:rPr>
              <a:t>niños</a:t>
            </a:r>
            <a:r>
              <a:rPr sz="2000" spc="-10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45" dirty="0">
                <a:solidFill>
                  <a:srgbClr val="585858"/>
                </a:solidFill>
                <a:latin typeface="Trebuchet MS"/>
                <a:cs typeface="Trebuchet MS"/>
              </a:rPr>
              <a:t>es</a:t>
            </a:r>
            <a:r>
              <a:rPr sz="2000" spc="-3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585858"/>
                </a:solidFill>
                <a:latin typeface="Trebuchet MS"/>
                <a:cs typeface="Trebuchet MS"/>
              </a:rPr>
              <a:t>un</a:t>
            </a:r>
            <a:r>
              <a:rPr sz="2000" spc="-4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585858"/>
                </a:solidFill>
                <a:latin typeface="Trebuchet MS"/>
                <a:cs typeface="Trebuchet MS"/>
              </a:rPr>
              <a:t>cambio</a:t>
            </a:r>
            <a:r>
              <a:rPr sz="2000" spc="-7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40" dirty="0">
                <a:solidFill>
                  <a:srgbClr val="585858"/>
                </a:solidFill>
                <a:latin typeface="Trebuchet MS"/>
                <a:cs typeface="Trebuchet MS"/>
              </a:rPr>
              <a:t>brusco</a:t>
            </a:r>
            <a:r>
              <a:rPr sz="2000" spc="-7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75" dirty="0">
                <a:solidFill>
                  <a:srgbClr val="585858"/>
                </a:solidFill>
                <a:latin typeface="Trebuchet MS"/>
                <a:cs typeface="Trebuchet MS"/>
              </a:rPr>
              <a:t>el</a:t>
            </a:r>
            <a:r>
              <a:rPr sz="2000" spc="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585858"/>
                </a:solidFill>
                <a:latin typeface="Trebuchet MS"/>
                <a:cs typeface="Trebuchet MS"/>
              </a:rPr>
              <a:t>separarse</a:t>
            </a:r>
            <a:r>
              <a:rPr sz="2000" spc="-7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585858"/>
                </a:solidFill>
                <a:latin typeface="Trebuchet MS"/>
                <a:cs typeface="Trebuchet MS"/>
              </a:rPr>
              <a:t>de</a:t>
            </a:r>
            <a:r>
              <a:rPr sz="2000" spc="-7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80" dirty="0">
                <a:solidFill>
                  <a:srgbClr val="585858"/>
                </a:solidFill>
                <a:latin typeface="Trebuchet MS"/>
                <a:cs typeface="Trebuchet MS"/>
              </a:rPr>
              <a:t>la</a:t>
            </a:r>
            <a:r>
              <a:rPr sz="2000" spc="-3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75" dirty="0">
                <a:solidFill>
                  <a:srgbClr val="585858"/>
                </a:solidFill>
                <a:latin typeface="Trebuchet MS"/>
                <a:cs typeface="Trebuchet MS"/>
              </a:rPr>
              <a:t>familia</a:t>
            </a:r>
            <a:r>
              <a:rPr sz="2000" spc="-110" dirty="0">
                <a:solidFill>
                  <a:srgbClr val="585858"/>
                </a:solidFill>
                <a:latin typeface="Trebuchet MS"/>
                <a:cs typeface="Trebuchet MS"/>
              </a:rPr>
              <a:t> y</a:t>
            </a:r>
            <a:r>
              <a:rPr sz="2000" spc="-6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585858"/>
                </a:solidFill>
                <a:latin typeface="Trebuchet MS"/>
                <a:cs typeface="Trebuchet MS"/>
              </a:rPr>
              <a:t>adaptarse </a:t>
            </a:r>
            <a:r>
              <a:rPr sz="2000" spc="-195" dirty="0">
                <a:solidFill>
                  <a:srgbClr val="585858"/>
                </a:solidFill>
                <a:latin typeface="Trebuchet MS"/>
                <a:cs typeface="Trebuchet MS"/>
              </a:rPr>
              <a:t>a</a:t>
            </a:r>
            <a:r>
              <a:rPr sz="200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50" dirty="0">
                <a:solidFill>
                  <a:srgbClr val="585858"/>
                </a:solidFill>
                <a:latin typeface="Trebuchet MS"/>
                <a:cs typeface="Trebuchet MS"/>
              </a:rPr>
              <a:t>una</a:t>
            </a:r>
            <a:r>
              <a:rPr sz="2000" spc="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585858"/>
                </a:solidFill>
                <a:latin typeface="Trebuchet MS"/>
                <a:cs typeface="Trebuchet MS"/>
              </a:rPr>
              <a:t>situación</a:t>
            </a:r>
            <a:r>
              <a:rPr sz="2000" spc="1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45" dirty="0">
                <a:solidFill>
                  <a:srgbClr val="585858"/>
                </a:solidFill>
                <a:latin typeface="Trebuchet MS"/>
                <a:cs typeface="Trebuchet MS"/>
              </a:rPr>
              <a:t>nueva</a:t>
            </a:r>
            <a:r>
              <a:rPr sz="2000" spc="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585858"/>
                </a:solidFill>
                <a:latin typeface="Trebuchet MS"/>
                <a:cs typeface="Trebuchet MS"/>
              </a:rPr>
              <a:t>y</a:t>
            </a:r>
            <a:r>
              <a:rPr sz="2000" spc="-2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585858"/>
                </a:solidFill>
                <a:latin typeface="Trebuchet MS"/>
                <a:cs typeface="Trebuchet MS"/>
              </a:rPr>
              <a:t>desconocida:</a:t>
            </a:r>
            <a:r>
              <a:rPr sz="2000" spc="-18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585858"/>
                </a:solidFill>
                <a:latin typeface="Trebuchet MS"/>
                <a:cs typeface="Trebuchet MS"/>
              </a:rPr>
              <a:t>profesores,</a:t>
            </a:r>
            <a:r>
              <a:rPr sz="2000" spc="-19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585858"/>
                </a:solidFill>
                <a:latin typeface="Trebuchet MS"/>
                <a:cs typeface="Trebuchet MS"/>
              </a:rPr>
              <a:t>compañeros, </a:t>
            </a:r>
            <a:r>
              <a:rPr sz="2000" spc="-120" dirty="0">
                <a:solidFill>
                  <a:srgbClr val="585858"/>
                </a:solidFill>
                <a:latin typeface="Trebuchet MS"/>
                <a:cs typeface="Trebuchet MS"/>
              </a:rPr>
              <a:t>dependencias</a:t>
            </a:r>
            <a:r>
              <a:rPr sz="2000" spc="-5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585858"/>
                </a:solidFill>
                <a:latin typeface="Trebuchet MS"/>
                <a:cs typeface="Trebuchet MS"/>
              </a:rPr>
              <a:t>del</a:t>
            </a:r>
            <a:r>
              <a:rPr sz="2000" spc="-1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35" dirty="0">
                <a:solidFill>
                  <a:srgbClr val="585858"/>
                </a:solidFill>
                <a:latin typeface="Trebuchet MS"/>
                <a:cs typeface="Trebuchet MS"/>
              </a:rPr>
              <a:t>centro,</a:t>
            </a:r>
            <a:r>
              <a:rPr sz="2000" spc="-17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585858"/>
                </a:solidFill>
                <a:latin typeface="Trebuchet MS"/>
                <a:cs typeface="Trebuchet MS"/>
              </a:rPr>
              <a:t>horarios..</a:t>
            </a:r>
            <a:endParaRPr sz="2000">
              <a:latin typeface="Trebuchet MS"/>
              <a:cs typeface="Trebuchet MS"/>
            </a:endParaRPr>
          </a:p>
          <a:p>
            <a:pPr marL="241300" marR="69215" indent="-228600">
              <a:lnSpc>
                <a:spcPts val="2180"/>
              </a:lnSpc>
              <a:spcBef>
                <a:spcPts val="710"/>
              </a:spcBef>
            </a:pPr>
            <a:r>
              <a:rPr sz="2000" spc="-65" dirty="0">
                <a:solidFill>
                  <a:srgbClr val="585858"/>
                </a:solidFill>
                <a:latin typeface="Trebuchet MS"/>
                <a:cs typeface="Trebuchet MS"/>
              </a:rPr>
              <a:t>Conductas</a:t>
            </a:r>
            <a:r>
              <a:rPr sz="2000" spc="-8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585858"/>
                </a:solidFill>
                <a:latin typeface="Trebuchet MS"/>
                <a:cs typeface="Trebuchet MS"/>
              </a:rPr>
              <a:t>que</a:t>
            </a:r>
            <a:r>
              <a:rPr sz="2000" spc="-4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585858"/>
                </a:solidFill>
                <a:latin typeface="Trebuchet MS"/>
                <a:cs typeface="Trebuchet MS"/>
              </a:rPr>
              <a:t>pueden</a:t>
            </a:r>
            <a:r>
              <a:rPr sz="2000" spc="-1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25" dirty="0">
                <a:solidFill>
                  <a:srgbClr val="585858"/>
                </a:solidFill>
                <a:latin typeface="Trebuchet MS"/>
                <a:cs typeface="Trebuchet MS"/>
              </a:rPr>
              <a:t>aparecer</a:t>
            </a:r>
            <a:r>
              <a:rPr sz="2000" spc="-2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585858"/>
                </a:solidFill>
                <a:latin typeface="Trebuchet MS"/>
                <a:cs typeface="Trebuchet MS"/>
              </a:rPr>
              <a:t>en</a:t>
            </a:r>
            <a:r>
              <a:rPr sz="2000" spc="-8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45" dirty="0">
                <a:solidFill>
                  <a:srgbClr val="585858"/>
                </a:solidFill>
                <a:latin typeface="Trebuchet MS"/>
                <a:cs typeface="Trebuchet MS"/>
              </a:rPr>
              <a:t>los</a:t>
            </a:r>
            <a:r>
              <a:rPr sz="2000" spc="-8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60" dirty="0">
                <a:solidFill>
                  <a:srgbClr val="585858"/>
                </a:solidFill>
                <a:latin typeface="Trebuchet MS"/>
                <a:cs typeface="Trebuchet MS"/>
              </a:rPr>
              <a:t>niños</a:t>
            </a:r>
            <a:r>
              <a:rPr sz="2000" spc="-7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585858"/>
                </a:solidFill>
                <a:latin typeface="Trebuchet MS"/>
                <a:cs typeface="Trebuchet MS"/>
              </a:rPr>
              <a:t>durante</a:t>
            </a:r>
            <a:r>
              <a:rPr sz="2000" spc="-4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45" dirty="0">
                <a:solidFill>
                  <a:srgbClr val="585858"/>
                </a:solidFill>
                <a:latin typeface="Trebuchet MS"/>
                <a:cs typeface="Trebuchet MS"/>
              </a:rPr>
              <a:t>el</a:t>
            </a:r>
            <a:r>
              <a:rPr sz="2000" spc="-4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65" dirty="0">
                <a:solidFill>
                  <a:srgbClr val="585858"/>
                </a:solidFill>
                <a:latin typeface="Trebuchet MS"/>
                <a:cs typeface="Trebuchet MS"/>
              </a:rPr>
              <a:t>periodo</a:t>
            </a:r>
            <a:r>
              <a:rPr sz="2000" spc="-4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585858"/>
                </a:solidFill>
                <a:latin typeface="Trebuchet MS"/>
                <a:cs typeface="Trebuchet MS"/>
              </a:rPr>
              <a:t>de </a:t>
            </a:r>
            <a:r>
              <a:rPr sz="2000" spc="-125" dirty="0">
                <a:solidFill>
                  <a:srgbClr val="585858"/>
                </a:solidFill>
                <a:latin typeface="Trebuchet MS"/>
                <a:cs typeface="Trebuchet MS"/>
              </a:rPr>
              <a:t>adaptación:</a:t>
            </a:r>
            <a:r>
              <a:rPr sz="2000" spc="30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585858"/>
                </a:solidFill>
                <a:latin typeface="Trebuchet MS"/>
                <a:cs typeface="Trebuchet MS"/>
              </a:rPr>
              <a:t>lloros,</a:t>
            </a:r>
            <a:r>
              <a:rPr sz="2000" spc="-22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50" dirty="0">
                <a:solidFill>
                  <a:srgbClr val="585858"/>
                </a:solidFill>
                <a:latin typeface="Trebuchet MS"/>
                <a:cs typeface="Trebuchet MS"/>
              </a:rPr>
              <a:t>rabietas,</a:t>
            </a:r>
            <a:r>
              <a:rPr sz="2000" spc="-29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585858"/>
                </a:solidFill>
                <a:latin typeface="Trebuchet MS"/>
                <a:cs typeface="Trebuchet MS"/>
              </a:rPr>
              <a:t>vómitos,</a:t>
            </a:r>
            <a:r>
              <a:rPr sz="2000" spc="-29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55" dirty="0">
                <a:solidFill>
                  <a:srgbClr val="585858"/>
                </a:solidFill>
                <a:latin typeface="Trebuchet MS"/>
                <a:cs typeface="Trebuchet MS"/>
              </a:rPr>
              <a:t>trastornos</a:t>
            </a:r>
            <a:r>
              <a:rPr sz="2000" spc="-3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585858"/>
                </a:solidFill>
                <a:latin typeface="Trebuchet MS"/>
                <a:cs typeface="Trebuchet MS"/>
              </a:rPr>
              <a:t>del</a:t>
            </a:r>
            <a:r>
              <a:rPr sz="2000" spc="-7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585858"/>
                </a:solidFill>
                <a:latin typeface="Trebuchet MS"/>
                <a:cs typeface="Trebuchet MS"/>
              </a:rPr>
              <a:t>sueño,</a:t>
            </a:r>
            <a:r>
              <a:rPr sz="2000" spc="-22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585858"/>
                </a:solidFill>
                <a:latin typeface="Trebuchet MS"/>
                <a:cs typeface="Trebuchet MS"/>
              </a:rPr>
              <a:t>rechazo</a:t>
            </a:r>
            <a:r>
              <a:rPr sz="2000" spc="-6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585858"/>
                </a:solidFill>
                <a:latin typeface="Trebuchet MS"/>
                <a:cs typeface="Trebuchet MS"/>
              </a:rPr>
              <a:t>al </a:t>
            </a:r>
            <a:r>
              <a:rPr sz="2000" spc="-100" dirty="0">
                <a:solidFill>
                  <a:srgbClr val="585858"/>
                </a:solidFill>
                <a:latin typeface="Trebuchet MS"/>
                <a:cs typeface="Trebuchet MS"/>
              </a:rPr>
              <a:t>colegio</a:t>
            </a:r>
            <a:r>
              <a:rPr sz="2000" spc="-5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585858"/>
                </a:solidFill>
                <a:latin typeface="Trebuchet MS"/>
                <a:cs typeface="Trebuchet MS"/>
              </a:rPr>
              <a:t>o</a:t>
            </a:r>
            <a:r>
              <a:rPr sz="2000" spc="-5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95" dirty="0">
                <a:solidFill>
                  <a:srgbClr val="585858"/>
                </a:solidFill>
                <a:latin typeface="Trebuchet MS"/>
                <a:cs typeface="Trebuchet MS"/>
              </a:rPr>
              <a:t>a</a:t>
            </a:r>
            <a:r>
              <a:rPr sz="2000" spc="-2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75" dirty="0">
                <a:solidFill>
                  <a:srgbClr val="585858"/>
                </a:solidFill>
                <a:latin typeface="Trebuchet MS"/>
                <a:cs typeface="Trebuchet MS"/>
              </a:rPr>
              <a:t>la</a:t>
            </a:r>
            <a:r>
              <a:rPr sz="2000" spc="-9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45" dirty="0">
                <a:solidFill>
                  <a:srgbClr val="585858"/>
                </a:solidFill>
                <a:latin typeface="Trebuchet MS"/>
                <a:cs typeface="Trebuchet MS"/>
              </a:rPr>
              <a:t>maestra,</a:t>
            </a:r>
            <a:r>
              <a:rPr sz="2000" spc="-21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70" dirty="0">
                <a:solidFill>
                  <a:srgbClr val="585858"/>
                </a:solidFill>
                <a:latin typeface="Trebuchet MS"/>
                <a:cs typeface="Trebuchet MS"/>
              </a:rPr>
              <a:t>retroceso</a:t>
            </a:r>
            <a:r>
              <a:rPr sz="2000" spc="-5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585858"/>
                </a:solidFill>
                <a:latin typeface="Trebuchet MS"/>
                <a:cs typeface="Trebuchet MS"/>
              </a:rPr>
              <a:t>de</a:t>
            </a:r>
            <a:r>
              <a:rPr sz="2000" spc="-5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95" dirty="0">
                <a:solidFill>
                  <a:srgbClr val="585858"/>
                </a:solidFill>
                <a:latin typeface="Trebuchet MS"/>
                <a:cs typeface="Trebuchet MS"/>
              </a:rPr>
              <a:t>conductas</a:t>
            </a:r>
            <a:r>
              <a:rPr sz="2000" spc="-9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45" dirty="0">
                <a:solidFill>
                  <a:srgbClr val="585858"/>
                </a:solidFill>
                <a:latin typeface="Trebuchet MS"/>
                <a:cs typeface="Trebuchet MS"/>
              </a:rPr>
              <a:t>ya</a:t>
            </a:r>
            <a:r>
              <a:rPr sz="2000" spc="-2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585858"/>
                </a:solidFill>
                <a:latin typeface="Trebuchet MS"/>
                <a:cs typeface="Trebuchet MS"/>
              </a:rPr>
              <a:t>conseguidas</a:t>
            </a:r>
            <a:r>
              <a:rPr sz="2000" spc="-1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585858"/>
                </a:solidFill>
                <a:latin typeface="Trebuchet MS"/>
                <a:cs typeface="Trebuchet MS"/>
              </a:rPr>
              <a:t>(pis…)</a:t>
            </a:r>
            <a:endParaRPr sz="2000">
              <a:latin typeface="Trebuchet MS"/>
              <a:cs typeface="Trebuchet MS"/>
            </a:endParaRPr>
          </a:p>
          <a:p>
            <a:pPr marL="241300" marR="5080" indent="-228600">
              <a:lnSpc>
                <a:spcPts val="2180"/>
              </a:lnSpc>
              <a:spcBef>
                <a:spcPts val="670"/>
              </a:spcBef>
            </a:pPr>
            <a:r>
              <a:rPr sz="2000" spc="-114" dirty="0">
                <a:solidFill>
                  <a:srgbClr val="585858"/>
                </a:solidFill>
                <a:latin typeface="Trebuchet MS"/>
                <a:cs typeface="Trebuchet MS"/>
              </a:rPr>
              <a:t>Suelen</a:t>
            </a:r>
            <a:r>
              <a:rPr sz="2000" spc="-3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40" dirty="0">
                <a:solidFill>
                  <a:srgbClr val="585858"/>
                </a:solidFill>
                <a:latin typeface="Trebuchet MS"/>
                <a:cs typeface="Trebuchet MS"/>
              </a:rPr>
              <a:t>ser </a:t>
            </a:r>
            <a:r>
              <a:rPr sz="2000" spc="-110" dirty="0">
                <a:solidFill>
                  <a:srgbClr val="585858"/>
                </a:solidFill>
                <a:latin typeface="Trebuchet MS"/>
                <a:cs typeface="Trebuchet MS"/>
              </a:rPr>
              <a:t>conductas</a:t>
            </a:r>
            <a:r>
              <a:rPr sz="2000" spc="-2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585858"/>
                </a:solidFill>
                <a:latin typeface="Trebuchet MS"/>
                <a:cs typeface="Trebuchet MS"/>
              </a:rPr>
              <a:t>temporales</a:t>
            </a:r>
            <a:r>
              <a:rPr sz="2000" spc="-9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585858"/>
                </a:solidFill>
                <a:latin typeface="Trebuchet MS"/>
                <a:cs typeface="Trebuchet MS"/>
              </a:rPr>
              <a:t>y</a:t>
            </a:r>
            <a:r>
              <a:rPr sz="2000" spc="-6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585858"/>
                </a:solidFill>
                <a:latin typeface="Trebuchet MS"/>
                <a:cs typeface="Trebuchet MS"/>
              </a:rPr>
              <a:t>que</a:t>
            </a:r>
            <a:r>
              <a:rPr sz="2000" spc="-6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25" dirty="0">
                <a:solidFill>
                  <a:srgbClr val="585858"/>
                </a:solidFill>
                <a:latin typeface="Trebuchet MS"/>
                <a:cs typeface="Trebuchet MS"/>
              </a:rPr>
              <a:t>desaparecen</a:t>
            </a:r>
            <a:r>
              <a:rPr sz="2000" spc="-2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585858"/>
                </a:solidFill>
                <a:latin typeface="Trebuchet MS"/>
                <a:cs typeface="Trebuchet MS"/>
              </a:rPr>
              <a:t>pronto,</a:t>
            </a:r>
            <a:r>
              <a:rPr sz="2000" spc="-21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585858"/>
                </a:solidFill>
                <a:latin typeface="Trebuchet MS"/>
                <a:cs typeface="Trebuchet MS"/>
              </a:rPr>
              <a:t>por</a:t>
            </a:r>
            <a:r>
              <a:rPr sz="2000" spc="-40" dirty="0">
                <a:solidFill>
                  <a:srgbClr val="585858"/>
                </a:solidFill>
                <a:latin typeface="Trebuchet MS"/>
                <a:cs typeface="Trebuchet MS"/>
              </a:rPr>
              <a:t> eso</a:t>
            </a:r>
            <a:r>
              <a:rPr sz="2000" spc="-6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40" dirty="0">
                <a:solidFill>
                  <a:srgbClr val="585858"/>
                </a:solidFill>
                <a:latin typeface="Trebuchet MS"/>
                <a:cs typeface="Trebuchet MS"/>
              </a:rPr>
              <a:t>hay </a:t>
            </a:r>
            <a:r>
              <a:rPr sz="2000" spc="-110" dirty="0">
                <a:solidFill>
                  <a:srgbClr val="585858"/>
                </a:solidFill>
                <a:latin typeface="Trebuchet MS"/>
                <a:cs typeface="Trebuchet MS"/>
              </a:rPr>
              <a:t>que</a:t>
            </a:r>
            <a:r>
              <a:rPr sz="2000" spc="-6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40" dirty="0">
                <a:solidFill>
                  <a:srgbClr val="585858"/>
                </a:solidFill>
                <a:latin typeface="Trebuchet MS"/>
                <a:cs typeface="Trebuchet MS"/>
              </a:rPr>
              <a:t>ser </a:t>
            </a:r>
            <a:r>
              <a:rPr sz="2000" spc="-130" dirty="0">
                <a:solidFill>
                  <a:srgbClr val="585858"/>
                </a:solidFill>
                <a:latin typeface="Trebuchet MS"/>
                <a:cs typeface="Trebuchet MS"/>
              </a:rPr>
              <a:t>pacientes</a:t>
            </a:r>
            <a:r>
              <a:rPr sz="2000" spc="-2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585858"/>
                </a:solidFill>
                <a:latin typeface="Trebuchet MS"/>
                <a:cs typeface="Trebuchet MS"/>
              </a:rPr>
              <a:t>y</a:t>
            </a:r>
            <a:r>
              <a:rPr sz="2000" spc="-5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585858"/>
                </a:solidFill>
                <a:latin typeface="Trebuchet MS"/>
                <a:cs typeface="Trebuchet MS"/>
              </a:rPr>
              <a:t>tolerantes.</a:t>
            </a:r>
            <a:endParaRPr sz="2000">
              <a:latin typeface="Trebuchet MS"/>
              <a:cs typeface="Trebuchet MS"/>
            </a:endParaRPr>
          </a:p>
          <a:p>
            <a:pPr marL="241300" marR="4211955" indent="-228600">
              <a:lnSpc>
                <a:spcPts val="2850"/>
              </a:lnSpc>
              <a:spcBef>
                <a:spcPts val="140"/>
              </a:spcBef>
            </a:pPr>
            <a:r>
              <a:rPr sz="2000" spc="-50" dirty="0">
                <a:solidFill>
                  <a:srgbClr val="585858"/>
                </a:solidFill>
                <a:latin typeface="Trebuchet MS"/>
                <a:cs typeface="Trebuchet MS"/>
              </a:rPr>
              <a:t>Ante</a:t>
            </a:r>
            <a:r>
              <a:rPr sz="2000" spc="-6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585858"/>
                </a:solidFill>
                <a:latin typeface="Trebuchet MS"/>
                <a:cs typeface="Trebuchet MS"/>
              </a:rPr>
              <a:t>estas </a:t>
            </a:r>
            <a:r>
              <a:rPr sz="2000" spc="-95" dirty="0">
                <a:solidFill>
                  <a:srgbClr val="585858"/>
                </a:solidFill>
                <a:latin typeface="Trebuchet MS"/>
                <a:cs typeface="Trebuchet MS"/>
              </a:rPr>
              <a:t>posibles</a:t>
            </a:r>
            <a:r>
              <a:rPr sz="2000" spc="-2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585858"/>
                </a:solidFill>
                <a:latin typeface="Trebuchet MS"/>
                <a:cs typeface="Trebuchet MS"/>
              </a:rPr>
              <a:t>situaciones: </a:t>
            </a:r>
            <a:r>
              <a:rPr sz="2000" spc="160" dirty="0">
                <a:solidFill>
                  <a:srgbClr val="585858"/>
                </a:solidFill>
                <a:latin typeface="Trebuchet MS"/>
                <a:cs typeface="Trebuchet MS"/>
              </a:rPr>
              <a:t>No</a:t>
            </a:r>
            <a:r>
              <a:rPr sz="2000" spc="-8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585858"/>
                </a:solidFill>
                <a:latin typeface="Trebuchet MS"/>
                <a:cs typeface="Trebuchet MS"/>
              </a:rPr>
              <a:t>asustar</a:t>
            </a:r>
            <a:r>
              <a:rPr sz="2000" spc="-5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95" dirty="0">
                <a:solidFill>
                  <a:srgbClr val="585858"/>
                </a:solidFill>
                <a:latin typeface="Trebuchet MS"/>
                <a:cs typeface="Trebuchet MS"/>
              </a:rPr>
              <a:t>a</a:t>
            </a:r>
            <a:r>
              <a:rPr sz="2000" spc="-45" dirty="0">
                <a:solidFill>
                  <a:srgbClr val="585858"/>
                </a:solidFill>
                <a:latin typeface="Trebuchet MS"/>
                <a:cs typeface="Trebuchet MS"/>
              </a:rPr>
              <a:t> los</a:t>
            </a:r>
            <a:r>
              <a:rPr sz="2000" spc="-4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585858"/>
                </a:solidFill>
                <a:latin typeface="Trebuchet MS"/>
                <a:cs typeface="Trebuchet MS"/>
              </a:rPr>
              <a:t>niños</a:t>
            </a:r>
            <a:endParaRPr sz="2000">
              <a:latin typeface="Trebuchet MS"/>
              <a:cs typeface="Trebuchet MS"/>
            </a:endParaRPr>
          </a:p>
          <a:p>
            <a:pPr marL="241300">
              <a:lnSpc>
                <a:spcPct val="100000"/>
              </a:lnSpc>
              <a:spcBef>
                <a:spcPts val="285"/>
              </a:spcBef>
            </a:pPr>
            <a:r>
              <a:rPr sz="2000" spc="160" dirty="0">
                <a:solidFill>
                  <a:srgbClr val="585858"/>
                </a:solidFill>
                <a:latin typeface="Trebuchet MS"/>
                <a:cs typeface="Trebuchet MS"/>
              </a:rPr>
              <a:t>No</a:t>
            </a:r>
            <a:r>
              <a:rPr sz="2000" spc="-6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585858"/>
                </a:solidFill>
                <a:latin typeface="Trebuchet MS"/>
                <a:cs typeface="Trebuchet MS"/>
              </a:rPr>
              <a:t>engañarlos</a:t>
            </a:r>
            <a:r>
              <a:rPr sz="2000" spc="-2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585858"/>
                </a:solidFill>
                <a:latin typeface="Trebuchet MS"/>
                <a:cs typeface="Trebuchet MS"/>
              </a:rPr>
              <a:t>diciendo</a:t>
            </a:r>
            <a:r>
              <a:rPr sz="2000" spc="-5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585858"/>
                </a:solidFill>
                <a:latin typeface="Trebuchet MS"/>
                <a:cs typeface="Trebuchet MS"/>
              </a:rPr>
              <a:t>que</a:t>
            </a:r>
            <a:r>
              <a:rPr sz="2000" spc="-6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55" dirty="0">
                <a:solidFill>
                  <a:srgbClr val="585858"/>
                </a:solidFill>
                <a:latin typeface="Trebuchet MS"/>
                <a:cs typeface="Trebuchet MS"/>
              </a:rPr>
              <a:t>pronto </a:t>
            </a:r>
            <a:r>
              <a:rPr sz="2000" spc="-45" dirty="0">
                <a:solidFill>
                  <a:srgbClr val="585858"/>
                </a:solidFill>
                <a:latin typeface="Trebuchet MS"/>
                <a:cs typeface="Trebuchet MS"/>
              </a:rPr>
              <a:t>los</a:t>
            </a:r>
            <a:r>
              <a:rPr sz="2000" spc="-1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585858"/>
                </a:solidFill>
                <a:latin typeface="Trebuchet MS"/>
                <a:cs typeface="Trebuchet MS"/>
              </a:rPr>
              <a:t>vamos</a:t>
            </a:r>
            <a:r>
              <a:rPr sz="2000" spc="-1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95" dirty="0">
                <a:solidFill>
                  <a:srgbClr val="585858"/>
                </a:solidFill>
                <a:latin typeface="Trebuchet MS"/>
                <a:cs typeface="Trebuchet MS"/>
              </a:rPr>
              <a:t>a</a:t>
            </a:r>
            <a:r>
              <a:rPr sz="2000" spc="-10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585858"/>
                </a:solidFill>
                <a:latin typeface="Trebuchet MS"/>
                <a:cs typeface="Trebuchet MS"/>
              </a:rPr>
              <a:t>buscar</a:t>
            </a:r>
            <a:endParaRPr sz="2000">
              <a:latin typeface="Trebuchet MS"/>
              <a:cs typeface="Trebuchet MS"/>
            </a:endParaRPr>
          </a:p>
          <a:p>
            <a:pPr marL="241300">
              <a:lnSpc>
                <a:spcPts val="2290"/>
              </a:lnSpc>
              <a:spcBef>
                <a:spcPts val="455"/>
              </a:spcBef>
            </a:pPr>
            <a:r>
              <a:rPr sz="2000" spc="165" dirty="0">
                <a:solidFill>
                  <a:srgbClr val="585858"/>
                </a:solidFill>
                <a:latin typeface="Trebuchet MS"/>
                <a:cs typeface="Trebuchet MS"/>
              </a:rPr>
              <a:t>No</a:t>
            </a:r>
            <a:r>
              <a:rPr sz="2000" spc="-5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585858"/>
                </a:solidFill>
                <a:latin typeface="Trebuchet MS"/>
                <a:cs typeface="Trebuchet MS"/>
              </a:rPr>
              <a:t>alargar</a:t>
            </a:r>
            <a:r>
              <a:rPr sz="2000" spc="-11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75" dirty="0">
                <a:solidFill>
                  <a:srgbClr val="585858"/>
                </a:solidFill>
                <a:latin typeface="Trebuchet MS"/>
                <a:cs typeface="Trebuchet MS"/>
              </a:rPr>
              <a:t>la</a:t>
            </a:r>
            <a:r>
              <a:rPr sz="2000" spc="-2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585858"/>
                </a:solidFill>
                <a:latin typeface="Trebuchet MS"/>
                <a:cs typeface="Trebuchet MS"/>
              </a:rPr>
              <a:t>despidida</a:t>
            </a:r>
            <a:r>
              <a:rPr sz="2000" spc="-1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45" dirty="0">
                <a:solidFill>
                  <a:srgbClr val="585858"/>
                </a:solidFill>
                <a:latin typeface="Trebuchet MS"/>
                <a:cs typeface="Trebuchet MS"/>
              </a:rPr>
              <a:t>con</a:t>
            </a:r>
            <a:r>
              <a:rPr sz="2000" spc="-1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585858"/>
                </a:solidFill>
                <a:latin typeface="Trebuchet MS"/>
                <a:cs typeface="Trebuchet MS"/>
              </a:rPr>
              <a:t>besos,</a:t>
            </a:r>
            <a:r>
              <a:rPr sz="2000" spc="-21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70" dirty="0">
                <a:solidFill>
                  <a:srgbClr val="585858"/>
                </a:solidFill>
                <a:latin typeface="Trebuchet MS"/>
                <a:cs typeface="Trebuchet MS"/>
              </a:rPr>
              <a:t>abrazos…intentar</a:t>
            </a:r>
            <a:r>
              <a:rPr sz="2000" spc="-3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585858"/>
                </a:solidFill>
                <a:latin typeface="Trebuchet MS"/>
                <a:cs typeface="Trebuchet MS"/>
              </a:rPr>
              <a:t>despedirse</a:t>
            </a:r>
            <a:r>
              <a:rPr sz="2000" spc="-5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585858"/>
                </a:solidFill>
                <a:latin typeface="Trebuchet MS"/>
                <a:cs typeface="Trebuchet MS"/>
              </a:rPr>
              <a:t>del</a:t>
            </a:r>
            <a:endParaRPr sz="2000">
              <a:latin typeface="Trebuchet MS"/>
              <a:cs typeface="Trebuchet MS"/>
            </a:endParaRPr>
          </a:p>
          <a:p>
            <a:pPr marL="241300">
              <a:lnSpc>
                <a:spcPts val="2290"/>
              </a:lnSpc>
            </a:pPr>
            <a:r>
              <a:rPr sz="2000" spc="-60" dirty="0">
                <a:solidFill>
                  <a:srgbClr val="585858"/>
                </a:solidFill>
                <a:latin typeface="Trebuchet MS"/>
                <a:cs typeface="Trebuchet MS"/>
              </a:rPr>
              <a:t>niño</a:t>
            </a:r>
            <a:r>
              <a:rPr sz="2000" spc="-5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585858"/>
                </a:solidFill>
                <a:latin typeface="Trebuchet MS"/>
                <a:cs typeface="Trebuchet MS"/>
              </a:rPr>
              <a:t>antes</a:t>
            </a:r>
            <a:r>
              <a:rPr sz="2000" spc="-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40" dirty="0">
                <a:solidFill>
                  <a:srgbClr val="585858"/>
                </a:solidFill>
                <a:latin typeface="Trebuchet MS"/>
                <a:cs typeface="Trebuchet MS"/>
              </a:rPr>
              <a:t>de</a:t>
            </a:r>
            <a:r>
              <a:rPr sz="2000" spc="-50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585858"/>
                </a:solidFill>
                <a:latin typeface="Trebuchet MS"/>
                <a:cs typeface="Trebuchet MS"/>
              </a:rPr>
              <a:t>colocarse</a:t>
            </a:r>
            <a:r>
              <a:rPr sz="2000" spc="-5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95" dirty="0">
                <a:solidFill>
                  <a:srgbClr val="585858"/>
                </a:solidFill>
                <a:latin typeface="Trebuchet MS"/>
                <a:cs typeface="Trebuchet MS"/>
              </a:rPr>
              <a:t>a</a:t>
            </a:r>
            <a:r>
              <a:rPr sz="2000" spc="-1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75" dirty="0">
                <a:solidFill>
                  <a:srgbClr val="585858"/>
                </a:solidFill>
                <a:latin typeface="Trebuchet MS"/>
                <a:cs typeface="Trebuchet MS"/>
              </a:rPr>
              <a:t>la</a:t>
            </a:r>
            <a:r>
              <a:rPr sz="2000" spc="-95" dirty="0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585858"/>
                </a:solidFill>
                <a:latin typeface="Trebuchet MS"/>
                <a:cs typeface="Trebuchet MS"/>
              </a:rPr>
              <a:t>fila.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30517" y="190499"/>
            <a:ext cx="8058150" cy="632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145" dirty="0">
                <a:latin typeface="Impact"/>
                <a:cs typeface="Impact"/>
              </a:rPr>
              <a:t>CALENDARIO</a:t>
            </a:r>
            <a:r>
              <a:rPr spc="295" dirty="0">
                <a:latin typeface="Impact"/>
                <a:cs typeface="Impact"/>
              </a:rPr>
              <a:t> </a:t>
            </a:r>
            <a:r>
              <a:rPr spc="135" dirty="0">
                <a:latin typeface="Impact"/>
                <a:cs typeface="Impact"/>
              </a:rPr>
              <a:t>PERIODO</a:t>
            </a:r>
            <a:r>
              <a:rPr spc="290" dirty="0">
                <a:latin typeface="Impact"/>
                <a:cs typeface="Impact"/>
              </a:rPr>
              <a:t> </a:t>
            </a:r>
            <a:r>
              <a:rPr spc="100" dirty="0">
                <a:latin typeface="Impact"/>
                <a:cs typeface="Impact"/>
              </a:rPr>
              <a:t>DE</a:t>
            </a:r>
            <a:r>
              <a:rPr spc="290" dirty="0">
                <a:latin typeface="Impact"/>
                <a:cs typeface="Impact"/>
              </a:rPr>
              <a:t> </a:t>
            </a:r>
            <a:r>
              <a:rPr spc="125" dirty="0">
                <a:latin typeface="Impact"/>
                <a:cs typeface="Impact"/>
              </a:rPr>
              <a:t>ADAPTACIÓN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D006249-44FB-4E1B-A2A4-5E459B68B912}"/>
              </a:ext>
            </a:extLst>
          </p:cNvPr>
          <p:cNvSpPr txBox="1"/>
          <p:nvPr/>
        </p:nvSpPr>
        <p:spPr>
          <a:xfrm>
            <a:off x="330517" y="5410200"/>
            <a:ext cx="81600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215" indent="-450215" algn="just" hangingPunct="0"/>
            <a:r>
              <a:rPr lang="es-ES_tradnl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partir del día</a:t>
            </a:r>
            <a:r>
              <a:rPr lang="es-ES_tradnl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3 de septiembre</a:t>
            </a:r>
            <a:r>
              <a:rPr lang="es-ES_trad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tendrán lugar las entrevistas individuales con las familias.</a:t>
            </a:r>
          </a:p>
          <a:p>
            <a:pPr marL="450215" indent="-450215" algn="just" hangingPunct="0"/>
            <a:r>
              <a:rPr lang="es-ES_tradnl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día 9 de septiembre</a:t>
            </a:r>
            <a:r>
              <a:rPr lang="es-ES_trad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comenzarán las clases.</a:t>
            </a:r>
            <a:endParaRPr lang="es-ES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846B4496-69E2-4FF7-864F-C7A4C817D0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494608"/>
              </p:ext>
            </p:extLst>
          </p:nvPr>
        </p:nvGraphicFramePr>
        <p:xfrm>
          <a:off x="701992" y="941011"/>
          <a:ext cx="7315200" cy="4483794"/>
        </p:xfrm>
        <a:graphic>
          <a:graphicData uri="http://schemas.openxmlformats.org/drawingml/2006/table">
            <a:tbl>
              <a:tblPr firstRow="1" firstCol="1" bandRow="1"/>
              <a:tblGrid>
                <a:gridCol w="2062348">
                  <a:extLst>
                    <a:ext uri="{9D8B030D-6E8A-4147-A177-3AD203B41FA5}">
                      <a16:colId xmlns:a16="http://schemas.microsoft.com/office/drawing/2014/main" val="1524534617"/>
                    </a:ext>
                  </a:extLst>
                </a:gridCol>
                <a:gridCol w="2626426">
                  <a:extLst>
                    <a:ext uri="{9D8B030D-6E8A-4147-A177-3AD203B41FA5}">
                      <a16:colId xmlns:a16="http://schemas.microsoft.com/office/drawing/2014/main" val="1920930697"/>
                    </a:ext>
                  </a:extLst>
                </a:gridCol>
                <a:gridCol w="2626426">
                  <a:extLst>
                    <a:ext uri="{9D8B030D-6E8A-4147-A177-3AD203B41FA5}">
                      <a16:colId xmlns:a16="http://schemas.microsoft.com/office/drawing/2014/main" val="1406638930"/>
                    </a:ext>
                  </a:extLst>
                </a:gridCol>
              </a:tblGrid>
              <a:tr h="33788">
                <a:tc gridSpan="3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</a:pPr>
                      <a:r>
                        <a:rPr lang="es-ES_tradnl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CALENDARIO DEL PERIODO DE ADAPTACIÓN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hangingPunct="0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12" marR="55712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573854"/>
                  </a:ext>
                </a:extLst>
              </a:tr>
              <a:tr h="689076">
                <a:tc gridSpan="3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HORARIO PERIODO DE ADAPTACIÓN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hangingPunct="0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Se dividirá cada clase en dos grupos (grupo 1, grupo 2)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12" marR="55712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867329"/>
                  </a:ext>
                </a:extLst>
              </a:tr>
              <a:tr h="666221">
                <a:tc rowSpan="2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</a:pPr>
                      <a:r>
                        <a:rPr lang="es-ES_tradnl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hangingPunct="0">
                        <a:lnSpc>
                          <a:spcPct val="115000"/>
                        </a:lnSpc>
                      </a:pPr>
                      <a:r>
                        <a:rPr lang="es-ES_tradnl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9 -10- 11 de septiembre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hangingPunct="0">
                        <a:lnSpc>
                          <a:spcPct val="115000"/>
                        </a:lnSpc>
                      </a:pPr>
                      <a:r>
                        <a:rPr lang="es-ES_tradnl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hangingPunct="0">
                        <a:lnSpc>
                          <a:spcPct val="115000"/>
                        </a:lnSpc>
                      </a:pPr>
                      <a:r>
                        <a:rPr lang="es-ES_tradnl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12" marR="55712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</a:pPr>
                      <a:r>
                        <a:rPr lang="es-ES_tradnl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hangingPunct="0">
                        <a:lnSpc>
                          <a:spcPct val="115000"/>
                        </a:lnSpc>
                      </a:pPr>
                      <a:r>
                        <a:rPr lang="es-ES_tradnl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Grupo 1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lnSpc>
                          <a:spcPct val="115000"/>
                        </a:lnSpc>
                      </a:pPr>
                      <a:r>
                        <a:rPr lang="es-ES_tradnl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12" marR="55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9:30h- 10:30h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12" marR="55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779413"/>
                  </a:ext>
                </a:extLst>
              </a:tr>
              <a:tr h="66622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</a:pPr>
                      <a:r>
                        <a:rPr lang="es-ES_tradnl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hangingPunct="0">
                        <a:lnSpc>
                          <a:spcPct val="115000"/>
                        </a:lnSpc>
                      </a:pPr>
                      <a:r>
                        <a:rPr lang="es-ES_tradnl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Grupo 2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lnSpc>
                          <a:spcPct val="115000"/>
                        </a:lnSpc>
                      </a:pPr>
                      <a:r>
                        <a:rPr lang="es-ES_tradnl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12" marR="55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11:00h- 12:00h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12" marR="55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1194644"/>
                  </a:ext>
                </a:extLst>
              </a:tr>
              <a:tr h="666221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</a:pPr>
                      <a:r>
                        <a:rPr lang="es-ES_tradnl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hangingPunct="0">
                        <a:lnSpc>
                          <a:spcPct val="115000"/>
                        </a:lnSpc>
                      </a:pPr>
                      <a:r>
                        <a:rPr lang="es-ES_tradnl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 y 15 de septiembre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12" marR="55712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</a:pPr>
                      <a:r>
                        <a:rPr lang="es-ES_tradnl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hangingPunct="0">
                        <a:lnSpc>
                          <a:spcPct val="115000"/>
                        </a:lnSpc>
                      </a:pPr>
                      <a:r>
                        <a:rPr lang="es-ES_tradnl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Todos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hangingPunct="0">
                        <a:lnSpc>
                          <a:spcPct val="115000"/>
                        </a:lnSpc>
                      </a:pPr>
                      <a:r>
                        <a:rPr lang="es-ES_tradnl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12" marR="55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9:00h- 11:00h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12" marR="55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8651510"/>
                  </a:ext>
                </a:extLst>
              </a:tr>
              <a:tr h="498492"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</a:pPr>
                      <a:r>
                        <a:rPr lang="es-ES_tradnl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 de septiembre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12" marR="55712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</a:pPr>
                      <a:r>
                        <a:rPr lang="es-ES_tradnl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todos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12" marR="55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9:00h – 12:00h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12" marR="557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6924342"/>
                  </a:ext>
                </a:extLst>
              </a:tr>
              <a:tr h="894782">
                <a:tc gridSpan="3"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hangingPunct="0">
                        <a:lnSpc>
                          <a:spcPct val="115000"/>
                        </a:lnSpc>
                      </a:pPr>
                      <a:r>
                        <a:rPr lang="es-ES_tradnl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 partir del 17 de septiembre el horario será de 9h. a 13h.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hangingPunct="0">
                        <a:lnSpc>
                          <a:spcPct val="115000"/>
                        </a:lnSpc>
                      </a:pPr>
                      <a:r>
                        <a:rPr lang="es-ES_tradnl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 octubre a mayo el horario será de 9:00 a 14:00h.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hangingPunct="0">
                        <a:lnSpc>
                          <a:spcPct val="115000"/>
                        </a:lnSpc>
                      </a:pPr>
                      <a:r>
                        <a:rPr lang="es-ES_tradnl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12" marR="55712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357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0875" y="976312"/>
            <a:ext cx="7750809" cy="4861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marR="5080" indent="-227965">
              <a:lnSpc>
                <a:spcPct val="140800"/>
              </a:lnSpc>
              <a:spcBef>
                <a:spcPts val="95"/>
              </a:spcBef>
              <a:buClr>
                <a:srgbClr val="892D4E"/>
              </a:buClr>
              <a:buFont typeface="Wingdings"/>
              <a:buChar char=""/>
              <a:tabLst>
                <a:tab pos="699135" algn="l"/>
              </a:tabLst>
            </a:pPr>
            <a:r>
              <a:rPr sz="2000" spc="-70" dirty="0">
                <a:solidFill>
                  <a:srgbClr val="892D4E"/>
                </a:solidFill>
                <a:latin typeface="Tahoma"/>
                <a:cs typeface="Tahoma"/>
              </a:rPr>
              <a:t>Infantil</a:t>
            </a:r>
            <a:r>
              <a:rPr sz="2000" spc="-9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130" dirty="0">
                <a:solidFill>
                  <a:srgbClr val="892D4E"/>
                </a:solidFill>
                <a:latin typeface="Tahoma"/>
                <a:cs typeface="Tahoma"/>
              </a:rPr>
              <a:t>3</a:t>
            </a:r>
            <a:r>
              <a:rPr sz="2000" spc="-15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ahoma"/>
                <a:cs typeface="Tahoma"/>
              </a:rPr>
              <a:t>años</a:t>
            </a:r>
            <a:r>
              <a:rPr sz="2000" spc="-13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45" dirty="0">
                <a:solidFill>
                  <a:srgbClr val="892D4E"/>
                </a:solidFill>
                <a:latin typeface="Tahoma"/>
                <a:cs typeface="Tahoma"/>
              </a:rPr>
              <a:t>entrará</a:t>
            </a:r>
            <a:r>
              <a:rPr sz="2000" spc="-11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por</a:t>
            </a:r>
            <a:r>
              <a:rPr sz="2000" spc="-13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la</a:t>
            </a:r>
            <a:r>
              <a:rPr sz="2000" spc="-10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b="1" u="sng" spc="-25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puerta</a:t>
            </a:r>
            <a:r>
              <a:rPr sz="2000" b="1" u="sng" spc="-35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del</a:t>
            </a:r>
            <a:r>
              <a:rPr sz="2000" b="1" u="sng" spc="-50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spc="-10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fondo</a:t>
            </a:r>
            <a:r>
              <a:rPr sz="2000" b="1" u="sng" spc="-35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del</a:t>
            </a:r>
            <a:r>
              <a:rPr sz="2000" b="1" u="sng" spc="-50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spc="-10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patio</a:t>
            </a:r>
            <a:r>
              <a:rPr sz="2000" b="1" u="sng" spc="-90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de</a:t>
            </a:r>
            <a:r>
              <a:rPr sz="2000" b="1" u="sng" spc="-95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spc="-40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infantil</a:t>
            </a:r>
            <a:r>
              <a:rPr sz="2000" spc="-40" dirty="0">
                <a:solidFill>
                  <a:srgbClr val="892D4E"/>
                </a:solidFill>
                <a:latin typeface="Tahoma"/>
                <a:cs typeface="Tahoma"/>
              </a:rPr>
              <a:t>. 	</a:t>
            </a:r>
            <a:r>
              <a:rPr sz="2000" spc="130" dirty="0">
                <a:solidFill>
                  <a:srgbClr val="892D4E"/>
                </a:solidFill>
                <a:latin typeface="Tahoma"/>
                <a:cs typeface="Tahoma"/>
              </a:rPr>
              <a:t>3</a:t>
            </a:r>
            <a:r>
              <a:rPr sz="2000" spc="-8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ahoma"/>
                <a:cs typeface="Tahoma"/>
              </a:rPr>
              <a:t>años</a:t>
            </a:r>
            <a:r>
              <a:rPr sz="2000" spc="-9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60" dirty="0">
                <a:solidFill>
                  <a:srgbClr val="892D4E"/>
                </a:solidFill>
                <a:latin typeface="Tahoma"/>
                <a:cs typeface="Tahoma"/>
              </a:rPr>
              <a:t>A</a:t>
            </a:r>
            <a:r>
              <a:rPr sz="2000" spc="-8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ahoma"/>
                <a:cs typeface="Tahoma"/>
              </a:rPr>
              <a:t>fila</a:t>
            </a:r>
            <a:r>
              <a:rPr sz="2000" spc="-6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55" dirty="0">
                <a:solidFill>
                  <a:srgbClr val="892D4E"/>
                </a:solidFill>
                <a:latin typeface="Tahoma"/>
                <a:cs typeface="Tahoma"/>
              </a:rPr>
              <a:t>ROJA</a:t>
            </a:r>
            <a:r>
              <a:rPr sz="2000" spc="-10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ahoma"/>
                <a:cs typeface="Tahoma"/>
              </a:rPr>
              <a:t>(A</a:t>
            </a:r>
            <a:r>
              <a:rPr lang="es-ES" sz="2000" spc="-10" dirty="0" err="1">
                <a:solidFill>
                  <a:srgbClr val="892D4E"/>
                </a:solidFill>
                <a:latin typeface="Tahoma"/>
                <a:cs typeface="Tahoma"/>
              </a:rPr>
              <a:t>na</a:t>
            </a:r>
            <a:r>
              <a:rPr sz="2000" spc="-10" dirty="0">
                <a:solidFill>
                  <a:srgbClr val="892D4E"/>
                </a:solidFill>
                <a:latin typeface="Tahoma"/>
                <a:cs typeface="Tahoma"/>
              </a:rPr>
              <a:t>)</a:t>
            </a:r>
            <a:endParaRPr sz="2000" dirty="0">
              <a:latin typeface="Tahoma"/>
              <a:cs typeface="Tahoma"/>
            </a:endParaRPr>
          </a:p>
          <a:p>
            <a:pPr marL="699135">
              <a:lnSpc>
                <a:spcPct val="100000"/>
              </a:lnSpc>
              <a:spcBef>
                <a:spcPts val="905"/>
              </a:spcBef>
            </a:pPr>
            <a:r>
              <a:rPr sz="2000" spc="130" dirty="0">
                <a:solidFill>
                  <a:srgbClr val="892D4E"/>
                </a:solidFill>
                <a:latin typeface="Tahoma"/>
                <a:cs typeface="Tahoma"/>
              </a:rPr>
              <a:t>3</a:t>
            </a:r>
            <a:r>
              <a:rPr sz="2000" spc="-8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ahoma"/>
                <a:cs typeface="Tahoma"/>
              </a:rPr>
              <a:t>años</a:t>
            </a:r>
            <a:r>
              <a:rPr sz="2000" spc="-10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B</a:t>
            </a:r>
            <a:r>
              <a:rPr sz="2000" spc="-8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ahoma"/>
                <a:cs typeface="Tahoma"/>
              </a:rPr>
              <a:t>fila</a:t>
            </a:r>
            <a:r>
              <a:rPr sz="2000" spc="-8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20" dirty="0">
                <a:solidFill>
                  <a:srgbClr val="892D4E"/>
                </a:solidFill>
                <a:latin typeface="Tahoma"/>
                <a:cs typeface="Tahoma"/>
              </a:rPr>
              <a:t>VERDE</a:t>
            </a:r>
            <a:r>
              <a:rPr sz="2000" spc="-7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ahoma"/>
                <a:cs typeface="Tahoma"/>
              </a:rPr>
              <a:t>(</a:t>
            </a:r>
            <a:r>
              <a:rPr lang="es-ES" sz="2000" spc="-10" dirty="0">
                <a:solidFill>
                  <a:srgbClr val="892D4E"/>
                </a:solidFill>
                <a:latin typeface="Tahoma"/>
                <a:cs typeface="Tahoma"/>
              </a:rPr>
              <a:t>Carmen</a:t>
            </a:r>
            <a:r>
              <a:rPr sz="2000" spc="-10" dirty="0">
                <a:solidFill>
                  <a:srgbClr val="892D4E"/>
                </a:solidFill>
                <a:latin typeface="Tahoma"/>
                <a:cs typeface="Tahoma"/>
              </a:rPr>
              <a:t>)</a:t>
            </a:r>
            <a:endParaRPr sz="2000" dirty="0">
              <a:latin typeface="Tahoma"/>
              <a:cs typeface="Tahoma"/>
            </a:endParaRPr>
          </a:p>
          <a:p>
            <a:pPr marL="699135">
              <a:lnSpc>
                <a:spcPct val="100000"/>
              </a:lnSpc>
              <a:spcBef>
                <a:spcPts val="975"/>
              </a:spcBef>
            </a:pPr>
            <a:r>
              <a:rPr sz="2000" spc="130" dirty="0">
                <a:solidFill>
                  <a:srgbClr val="892D4E"/>
                </a:solidFill>
                <a:latin typeface="Tahoma"/>
                <a:cs typeface="Tahoma"/>
              </a:rPr>
              <a:t>3</a:t>
            </a:r>
            <a:r>
              <a:rPr sz="2000" spc="-5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20" dirty="0">
                <a:solidFill>
                  <a:srgbClr val="892D4E"/>
                </a:solidFill>
                <a:latin typeface="Tahoma"/>
                <a:cs typeface="Tahoma"/>
              </a:rPr>
              <a:t>años</a:t>
            </a:r>
            <a:r>
              <a:rPr sz="2000" spc="-6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C</a:t>
            </a:r>
            <a:r>
              <a:rPr sz="2000" spc="-5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ahoma"/>
                <a:cs typeface="Tahoma"/>
              </a:rPr>
              <a:t>fila</a:t>
            </a:r>
            <a:r>
              <a:rPr sz="2000" spc="-4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AZUL</a:t>
            </a:r>
            <a:r>
              <a:rPr sz="2000" spc="-4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ahoma"/>
                <a:cs typeface="Tahoma"/>
              </a:rPr>
              <a:t>(</a:t>
            </a:r>
            <a:r>
              <a:rPr lang="es-ES" sz="2000" spc="-10" dirty="0">
                <a:solidFill>
                  <a:srgbClr val="892D4E"/>
                </a:solidFill>
                <a:latin typeface="Tahoma"/>
                <a:cs typeface="Tahoma"/>
              </a:rPr>
              <a:t>Cristina</a:t>
            </a:r>
            <a:r>
              <a:rPr sz="2000" spc="-10" dirty="0">
                <a:solidFill>
                  <a:srgbClr val="892D4E"/>
                </a:solidFill>
                <a:latin typeface="Tahoma"/>
                <a:cs typeface="Tahoma"/>
              </a:rPr>
              <a:t>)</a:t>
            </a:r>
            <a:endParaRPr sz="20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639"/>
              </a:spcBef>
            </a:pPr>
            <a:endParaRPr sz="2000" dirty="0">
              <a:latin typeface="Tahoma"/>
              <a:cs typeface="Tahoma"/>
            </a:endParaRPr>
          </a:p>
          <a:p>
            <a:pPr marL="240029" marR="622935" indent="-227965">
              <a:lnSpc>
                <a:spcPct val="109600"/>
              </a:lnSpc>
              <a:buFont typeface="Wingdings"/>
              <a:buChar char=""/>
              <a:tabLst>
                <a:tab pos="241300" algn="l"/>
              </a:tabLst>
            </a:pPr>
            <a:r>
              <a:rPr sz="2000" b="1" spc="-45" dirty="0">
                <a:solidFill>
                  <a:srgbClr val="892D4E"/>
                </a:solidFill>
                <a:latin typeface="Trebuchet MS"/>
                <a:cs typeface="Trebuchet MS"/>
              </a:rPr>
              <a:t>Septiembre</a:t>
            </a:r>
            <a:r>
              <a:rPr sz="2000" b="1" spc="-5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892D4E"/>
                </a:solidFill>
                <a:latin typeface="Trebuchet MS"/>
                <a:cs typeface="Trebuchet MS"/>
              </a:rPr>
              <a:t>de</a:t>
            </a:r>
            <a:r>
              <a:rPr sz="2000" b="1" spc="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b="1" u="sng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9.00</a:t>
            </a:r>
            <a:r>
              <a:rPr sz="2000" b="1" u="sng" spc="-55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a</a:t>
            </a:r>
            <a:r>
              <a:rPr sz="2000" b="1" u="sng" spc="-5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spc="-70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13:00</a:t>
            </a:r>
            <a:r>
              <a:rPr sz="2000" b="1" u="sng" spc="-80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892D4E"/>
                </a:solidFill>
                <a:latin typeface="Tahoma"/>
                <a:cs typeface="Tahoma"/>
              </a:rPr>
              <a:t>(una</a:t>
            </a:r>
            <a:r>
              <a:rPr sz="2000" spc="-6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vez</a:t>
            </a:r>
            <a:r>
              <a:rPr sz="2000" spc="-114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ahoma"/>
                <a:cs typeface="Tahoma"/>
              </a:rPr>
              <a:t>finalizado</a:t>
            </a:r>
            <a:r>
              <a:rPr sz="2000" spc="-6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el</a:t>
            </a:r>
            <a:r>
              <a:rPr sz="2000" spc="-3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periodo</a:t>
            </a:r>
            <a:r>
              <a:rPr sz="2000" spc="-6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25" dirty="0">
                <a:solidFill>
                  <a:srgbClr val="892D4E"/>
                </a:solidFill>
                <a:latin typeface="Tahoma"/>
                <a:cs typeface="Tahoma"/>
              </a:rPr>
              <a:t>de 	</a:t>
            </a:r>
            <a:r>
              <a:rPr sz="2000" spc="-55" dirty="0">
                <a:solidFill>
                  <a:srgbClr val="892D4E"/>
                </a:solidFill>
                <a:latin typeface="Tahoma"/>
                <a:cs typeface="Tahoma"/>
              </a:rPr>
              <a:t>adaptación).</a:t>
            </a:r>
            <a:r>
              <a:rPr sz="2000" spc="-10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60" dirty="0">
                <a:solidFill>
                  <a:srgbClr val="892D4E"/>
                </a:solidFill>
                <a:latin typeface="Tahoma"/>
                <a:cs typeface="Tahoma"/>
              </a:rPr>
              <a:t>A</a:t>
            </a:r>
            <a:r>
              <a:rPr sz="2000" spc="-8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partir</a:t>
            </a:r>
            <a:r>
              <a:rPr sz="2000" spc="-11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de</a:t>
            </a:r>
            <a:r>
              <a:rPr sz="2000" spc="-4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892D4E"/>
                </a:solidFill>
                <a:latin typeface="Trebuchet MS"/>
                <a:cs typeface="Trebuchet MS"/>
              </a:rPr>
              <a:t>octubre</a:t>
            </a:r>
            <a:r>
              <a:rPr sz="2000" b="1" spc="-20" dirty="0">
                <a:solidFill>
                  <a:srgbClr val="892D4E"/>
                </a:solidFill>
                <a:latin typeface="Trebuchet MS"/>
                <a:cs typeface="Trebuchet MS"/>
              </a:rPr>
              <a:t>  </a:t>
            </a:r>
            <a:r>
              <a:rPr sz="2000" b="1" dirty="0">
                <a:solidFill>
                  <a:srgbClr val="892D4E"/>
                </a:solidFill>
                <a:latin typeface="Trebuchet MS"/>
                <a:cs typeface="Trebuchet MS"/>
              </a:rPr>
              <a:t>de</a:t>
            </a:r>
            <a:r>
              <a:rPr sz="2000" b="1" spc="-2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b="1" u="sng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9:00</a:t>
            </a:r>
            <a:r>
              <a:rPr sz="2000" b="1" u="sng" spc="-70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a</a:t>
            </a:r>
            <a:r>
              <a:rPr sz="2000" b="1" u="sng" spc="-20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b="1" u="sng" spc="-10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14:00H.</a:t>
            </a:r>
            <a:endParaRPr sz="2000" dirty="0">
              <a:latin typeface="Trebuchet MS"/>
              <a:cs typeface="Trebuchet MS"/>
            </a:endParaRPr>
          </a:p>
          <a:p>
            <a:pPr marL="240029" marR="242570" indent="-227965">
              <a:lnSpc>
                <a:spcPct val="109500"/>
              </a:lnSpc>
              <a:spcBef>
                <a:spcPts val="750"/>
              </a:spcBef>
              <a:buFont typeface="Wingdings"/>
              <a:buChar char=""/>
              <a:tabLst>
                <a:tab pos="241300" algn="l"/>
              </a:tabLst>
            </a:pPr>
            <a:r>
              <a:rPr sz="2000" spc="-60" dirty="0">
                <a:solidFill>
                  <a:srgbClr val="892D4E"/>
                </a:solidFill>
                <a:latin typeface="Tahoma"/>
                <a:cs typeface="Tahoma"/>
              </a:rPr>
              <a:t>Sacamos</a:t>
            </a:r>
            <a:r>
              <a:rPr sz="2000" spc="-4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a</a:t>
            </a:r>
            <a:r>
              <a:rPr sz="2000" spc="-7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los</a:t>
            </a:r>
            <a:r>
              <a:rPr sz="2000" spc="-4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niñ@s</a:t>
            </a:r>
            <a:r>
              <a:rPr sz="2000" spc="-9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y</a:t>
            </a:r>
            <a:r>
              <a:rPr sz="2000" spc="-7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los</a:t>
            </a:r>
            <a:r>
              <a:rPr sz="2000" spc="-4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50" dirty="0">
                <a:solidFill>
                  <a:srgbClr val="892D4E"/>
                </a:solidFill>
                <a:latin typeface="Tahoma"/>
                <a:cs typeface="Tahoma"/>
              </a:rPr>
              <a:t>entregamos</a:t>
            </a:r>
            <a:r>
              <a:rPr sz="2000" spc="-4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de</a:t>
            </a:r>
            <a:r>
              <a:rPr sz="2000" spc="-8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uno</a:t>
            </a:r>
            <a:r>
              <a:rPr sz="2000" spc="-114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en</a:t>
            </a:r>
            <a:r>
              <a:rPr sz="2000" spc="-8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75" dirty="0">
                <a:solidFill>
                  <a:srgbClr val="892D4E"/>
                </a:solidFill>
                <a:latin typeface="Tahoma"/>
                <a:cs typeface="Tahoma"/>
              </a:rPr>
              <a:t>uno,</a:t>
            </a:r>
            <a:r>
              <a:rPr sz="2000" spc="-6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los</a:t>
            </a:r>
            <a:r>
              <a:rPr sz="2000" spc="-3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ahoma"/>
                <a:cs typeface="Tahoma"/>
              </a:rPr>
              <a:t>padres 	</a:t>
            </a:r>
            <a:r>
              <a:rPr sz="2000" spc="-30" dirty="0">
                <a:solidFill>
                  <a:srgbClr val="892D4E"/>
                </a:solidFill>
                <a:latin typeface="Tahoma"/>
                <a:cs typeface="Tahoma"/>
              </a:rPr>
              <a:t>esperan</a:t>
            </a:r>
            <a:r>
              <a:rPr sz="2000" spc="-13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20" dirty="0">
                <a:solidFill>
                  <a:srgbClr val="892D4E"/>
                </a:solidFill>
                <a:latin typeface="Tahoma"/>
                <a:cs typeface="Tahoma"/>
              </a:rPr>
              <a:t>detrás</a:t>
            </a:r>
            <a:r>
              <a:rPr sz="2000" spc="-10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de</a:t>
            </a:r>
            <a:r>
              <a:rPr sz="2000" spc="-13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la</a:t>
            </a:r>
            <a:r>
              <a:rPr sz="2000" spc="-114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20" dirty="0">
                <a:solidFill>
                  <a:srgbClr val="892D4E"/>
                </a:solidFill>
                <a:latin typeface="Tahoma"/>
                <a:cs typeface="Tahoma"/>
              </a:rPr>
              <a:t>línea</a:t>
            </a:r>
            <a:r>
              <a:rPr sz="2000" spc="-12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45" dirty="0">
                <a:solidFill>
                  <a:srgbClr val="892D4E"/>
                </a:solidFill>
                <a:latin typeface="Tahoma"/>
                <a:cs typeface="Tahoma"/>
              </a:rPr>
              <a:t>amarilla,</a:t>
            </a:r>
            <a:r>
              <a:rPr sz="2000" spc="-5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30" dirty="0">
                <a:solidFill>
                  <a:srgbClr val="892D4E"/>
                </a:solidFill>
                <a:latin typeface="Tahoma"/>
                <a:cs typeface="Tahoma"/>
              </a:rPr>
              <a:t>dejando</a:t>
            </a:r>
            <a:r>
              <a:rPr sz="2000" spc="-9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ahoma"/>
                <a:cs typeface="Tahoma"/>
              </a:rPr>
              <a:t>espacio</a:t>
            </a:r>
            <a:r>
              <a:rPr sz="2000" spc="-9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35" dirty="0">
                <a:solidFill>
                  <a:srgbClr val="892D4E"/>
                </a:solidFill>
                <a:latin typeface="Tahoma"/>
                <a:cs typeface="Tahoma"/>
              </a:rPr>
              <a:t>suficiente</a:t>
            </a:r>
            <a:r>
              <a:rPr sz="2000" spc="-12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20" dirty="0">
                <a:solidFill>
                  <a:srgbClr val="892D4E"/>
                </a:solidFill>
                <a:latin typeface="Tahoma"/>
                <a:cs typeface="Tahoma"/>
              </a:rPr>
              <a:t>para 	ver</a:t>
            </a:r>
            <a:r>
              <a:rPr sz="2000" spc="-5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a</a:t>
            </a:r>
            <a:r>
              <a:rPr sz="2000" spc="-114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los</a:t>
            </a:r>
            <a:r>
              <a:rPr sz="2000" spc="-13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ahoma"/>
                <a:cs typeface="Tahoma"/>
              </a:rPr>
              <a:t>niñ@s.</a:t>
            </a:r>
            <a:endParaRPr sz="2000" dirty="0">
              <a:latin typeface="Tahoma"/>
              <a:cs typeface="Tahoma"/>
            </a:endParaRPr>
          </a:p>
          <a:p>
            <a:pPr marL="240665" indent="-227965">
              <a:lnSpc>
                <a:spcPct val="100000"/>
              </a:lnSpc>
              <a:spcBef>
                <a:spcPts val="980"/>
              </a:spcBef>
              <a:buFont typeface="Wingdings"/>
              <a:buChar char=""/>
              <a:tabLst>
                <a:tab pos="240665" algn="l"/>
              </a:tabLst>
            </a:pPr>
            <a:r>
              <a:rPr sz="2000" b="1" dirty="0">
                <a:solidFill>
                  <a:srgbClr val="892D4E"/>
                </a:solidFill>
                <a:latin typeface="Trebuchet MS"/>
                <a:cs typeface="Trebuchet MS"/>
              </a:rPr>
              <a:t>RECREOS:</a:t>
            </a:r>
            <a:r>
              <a:rPr sz="2000" b="1" spc="-2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892D4E"/>
                </a:solidFill>
                <a:latin typeface="Tahoma"/>
                <a:cs typeface="Tahoma"/>
              </a:rPr>
              <a:t>En</a:t>
            </a:r>
            <a:r>
              <a:rPr sz="2000" spc="-7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35" dirty="0">
                <a:solidFill>
                  <a:srgbClr val="892D4E"/>
                </a:solidFill>
                <a:latin typeface="Tahoma"/>
                <a:cs typeface="Tahoma"/>
              </a:rPr>
              <a:t>septiembre</a:t>
            </a:r>
            <a:r>
              <a:rPr sz="2000" spc="-9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de</a:t>
            </a:r>
            <a:r>
              <a:rPr sz="2000" spc="-2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11:15</a:t>
            </a:r>
            <a:r>
              <a:rPr sz="2000" spc="-1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a</a:t>
            </a:r>
            <a:r>
              <a:rPr sz="2000" spc="-7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ahoma"/>
                <a:cs typeface="Tahoma"/>
              </a:rPr>
              <a:t>11:45H</a:t>
            </a:r>
            <a:endParaRPr sz="2000" dirty="0">
              <a:latin typeface="Tahoma"/>
              <a:cs typeface="Tahoma"/>
            </a:endParaRPr>
          </a:p>
          <a:p>
            <a:pPr marL="1691005">
              <a:lnSpc>
                <a:spcPct val="100000"/>
              </a:lnSpc>
              <a:spcBef>
                <a:spcPts val="905"/>
              </a:spcBef>
            </a:pPr>
            <a:r>
              <a:rPr sz="2000" spc="60" dirty="0">
                <a:solidFill>
                  <a:srgbClr val="892D4E"/>
                </a:solidFill>
                <a:latin typeface="Tahoma"/>
                <a:cs typeface="Tahoma"/>
              </a:rPr>
              <a:t>A</a:t>
            </a:r>
            <a:r>
              <a:rPr sz="2000" spc="-7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partir</a:t>
            </a:r>
            <a:r>
              <a:rPr sz="2000" spc="-9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de</a:t>
            </a:r>
            <a:r>
              <a:rPr sz="2000" spc="-4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30" dirty="0">
                <a:solidFill>
                  <a:srgbClr val="892D4E"/>
                </a:solidFill>
                <a:latin typeface="Tahoma"/>
                <a:cs typeface="Tahoma"/>
              </a:rPr>
              <a:t>octubre</a:t>
            </a:r>
            <a:r>
              <a:rPr sz="2000" spc="-4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de</a:t>
            </a:r>
            <a:r>
              <a:rPr sz="2000" spc="-11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50" dirty="0">
                <a:solidFill>
                  <a:srgbClr val="892D4E"/>
                </a:solidFill>
                <a:latin typeface="Tahoma"/>
                <a:cs typeface="Tahoma"/>
              </a:rPr>
              <a:t>12:00</a:t>
            </a:r>
            <a:r>
              <a:rPr sz="2000" spc="-95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892D4E"/>
                </a:solidFill>
                <a:latin typeface="Tahoma"/>
                <a:cs typeface="Tahoma"/>
              </a:rPr>
              <a:t>a</a:t>
            </a:r>
            <a:r>
              <a:rPr sz="2000" spc="-90" dirty="0">
                <a:solidFill>
                  <a:srgbClr val="892D4E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ahoma"/>
                <a:cs typeface="Tahoma"/>
              </a:rPr>
              <a:t>12:30H</a:t>
            </a:r>
            <a:endParaRPr sz="2000" dirty="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552700" y="5810250"/>
            <a:ext cx="4567555" cy="1047750"/>
            <a:chOff x="2552700" y="5810250"/>
            <a:chExt cx="4567555" cy="10477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33675" y="5915025"/>
              <a:ext cx="4386326" cy="72866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52700" y="5810250"/>
              <a:ext cx="4243451" cy="10477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81300" y="5934075"/>
              <a:ext cx="4295775" cy="63817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781300" y="5934075"/>
            <a:ext cx="4295775" cy="6381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99060">
              <a:lnSpc>
                <a:spcPct val="100000"/>
              </a:lnSpc>
              <a:spcBef>
                <a:spcPts val="240"/>
              </a:spcBef>
            </a:pPr>
            <a:r>
              <a:rPr sz="3600" b="1" spc="390" dirty="0">
                <a:solidFill>
                  <a:srgbClr val="FFC000"/>
                </a:solidFill>
                <a:latin typeface="Trebuchet MS"/>
                <a:cs typeface="Trebuchet MS"/>
              </a:rPr>
              <a:t>PUNTUALIDAD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454659" y="292480"/>
            <a:ext cx="6163945" cy="6096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800" spc="110" dirty="0">
                <a:latin typeface="Impact"/>
                <a:cs typeface="Impact"/>
              </a:rPr>
              <a:t>ACCESO</a:t>
            </a:r>
            <a:r>
              <a:rPr sz="3800" spc="330" dirty="0">
                <a:latin typeface="Impact"/>
                <a:cs typeface="Impact"/>
              </a:rPr>
              <a:t> </a:t>
            </a:r>
            <a:r>
              <a:rPr sz="3800" dirty="0">
                <a:latin typeface="Impact"/>
                <a:cs typeface="Impact"/>
              </a:rPr>
              <a:t>AL</a:t>
            </a:r>
            <a:r>
              <a:rPr sz="3800" spc="375" dirty="0">
                <a:latin typeface="Impact"/>
                <a:cs typeface="Impact"/>
              </a:rPr>
              <a:t> </a:t>
            </a:r>
            <a:r>
              <a:rPr sz="3800" spc="110" dirty="0">
                <a:latin typeface="Impact"/>
                <a:cs typeface="Impact"/>
              </a:rPr>
              <a:t>CENTRO</a:t>
            </a:r>
            <a:r>
              <a:rPr sz="3800" spc="265" dirty="0">
                <a:latin typeface="Impact"/>
                <a:cs typeface="Impact"/>
              </a:rPr>
              <a:t> </a:t>
            </a:r>
            <a:r>
              <a:rPr sz="3800" dirty="0">
                <a:latin typeface="Impact"/>
                <a:cs typeface="Impact"/>
              </a:rPr>
              <a:t>Y</a:t>
            </a:r>
            <a:r>
              <a:rPr sz="3800" spc="320" dirty="0">
                <a:latin typeface="Impact"/>
                <a:cs typeface="Impact"/>
              </a:rPr>
              <a:t> </a:t>
            </a:r>
            <a:r>
              <a:rPr sz="3800" spc="105" dirty="0">
                <a:latin typeface="Impact"/>
                <a:cs typeface="Impact"/>
              </a:rPr>
              <a:t>HORARIO</a:t>
            </a:r>
            <a:endParaRPr sz="3800">
              <a:latin typeface="Impact"/>
              <a:cs typeface="Impact"/>
            </a:endParaRPr>
          </a:p>
        </p:txBody>
      </p:sp>
      <p:pic>
        <p:nvPicPr>
          <p:cNvPr id="9" name="object 9" descr="kaeryy Relojes de Pared Funciona con batería Sin tictac Silenciar ...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0125" y="5572125"/>
            <a:ext cx="1095375" cy="1095375"/>
          </a:xfrm>
          <a:prstGeom prst="rect">
            <a:avLst/>
          </a:prstGeom>
        </p:spPr>
      </p:pic>
      <p:pic>
        <p:nvPicPr>
          <p:cNvPr id="10" name="object 10" descr="Illlustration En El Estilo De Tinta Que Muestra Una Atención ...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77075" y="5276850"/>
            <a:ext cx="1581150" cy="158114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24400" y="1447800"/>
            <a:ext cx="3143250" cy="15621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D74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90562" y="0"/>
            <a:ext cx="8453755" cy="6858000"/>
            <a:chOff x="690562" y="0"/>
            <a:chExt cx="8453755" cy="6858000"/>
          </a:xfrm>
        </p:grpSpPr>
        <p:sp>
          <p:nvSpPr>
            <p:cNvPr id="4" name="object 4"/>
            <p:cNvSpPr/>
            <p:nvPr/>
          </p:nvSpPr>
          <p:spPr>
            <a:xfrm>
              <a:off x="8934450" y="0"/>
              <a:ext cx="209550" cy="6858000"/>
            </a:xfrm>
            <a:custGeom>
              <a:avLst/>
              <a:gdLst/>
              <a:ahLst/>
              <a:cxnLst/>
              <a:rect l="l" t="t" r="r" b="b"/>
              <a:pathLst>
                <a:path w="209550" h="6858000">
                  <a:moveTo>
                    <a:pt x="20955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09550" y="685800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B83C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0562" y="909700"/>
              <a:ext cx="7715250" cy="647700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0" y="0"/>
            <a:ext cx="676275" cy="6858000"/>
          </a:xfrm>
          <a:custGeom>
            <a:avLst/>
            <a:gdLst/>
            <a:ahLst/>
            <a:cxnLst/>
            <a:rect l="l" t="t" r="r" b="b"/>
            <a:pathLst>
              <a:path w="676275" h="6858000">
                <a:moveTo>
                  <a:pt x="496785" y="0"/>
                </a:moveTo>
                <a:lnTo>
                  <a:pt x="0" y="0"/>
                </a:lnTo>
                <a:lnTo>
                  <a:pt x="0" y="6857999"/>
                </a:lnTo>
                <a:lnTo>
                  <a:pt x="496785" y="6857999"/>
                </a:lnTo>
                <a:lnTo>
                  <a:pt x="498576" y="6800907"/>
                </a:lnTo>
                <a:lnTo>
                  <a:pt x="503654" y="6750097"/>
                </a:lnTo>
                <a:lnTo>
                  <a:pt x="511581" y="6704731"/>
                </a:lnTo>
                <a:lnTo>
                  <a:pt x="521920" y="6663971"/>
                </a:lnTo>
                <a:lnTo>
                  <a:pt x="534232" y="6626980"/>
                </a:lnTo>
                <a:lnTo>
                  <a:pt x="563021" y="6560954"/>
                </a:lnTo>
                <a:lnTo>
                  <a:pt x="594439" y="6499954"/>
                </a:lnTo>
                <a:lnTo>
                  <a:pt x="610039" y="6469245"/>
                </a:lnTo>
                <a:lnTo>
                  <a:pt x="638828" y="6403219"/>
                </a:lnTo>
                <a:lnTo>
                  <a:pt x="651139" y="6366228"/>
                </a:lnTo>
                <a:lnTo>
                  <a:pt x="661478" y="6325468"/>
                </a:lnTo>
                <a:lnTo>
                  <a:pt x="669406" y="6280102"/>
                </a:lnTo>
                <a:lnTo>
                  <a:pt x="674484" y="6229291"/>
                </a:lnTo>
                <a:lnTo>
                  <a:pt x="676275" y="6172200"/>
                </a:lnTo>
                <a:lnTo>
                  <a:pt x="674484" y="6115108"/>
                </a:lnTo>
                <a:lnTo>
                  <a:pt x="669406" y="6064297"/>
                </a:lnTo>
                <a:lnTo>
                  <a:pt x="661478" y="6018931"/>
                </a:lnTo>
                <a:lnTo>
                  <a:pt x="651139" y="5978171"/>
                </a:lnTo>
                <a:lnTo>
                  <a:pt x="638828" y="5941180"/>
                </a:lnTo>
                <a:lnTo>
                  <a:pt x="610039" y="5875154"/>
                </a:lnTo>
                <a:lnTo>
                  <a:pt x="578620" y="5814154"/>
                </a:lnTo>
                <a:lnTo>
                  <a:pt x="563021" y="5783445"/>
                </a:lnTo>
                <a:lnTo>
                  <a:pt x="534232" y="5717419"/>
                </a:lnTo>
                <a:lnTo>
                  <a:pt x="521920" y="5680428"/>
                </a:lnTo>
                <a:lnTo>
                  <a:pt x="511581" y="5639668"/>
                </a:lnTo>
                <a:lnTo>
                  <a:pt x="503654" y="5594302"/>
                </a:lnTo>
                <a:lnTo>
                  <a:pt x="498576" y="5543491"/>
                </a:lnTo>
                <a:lnTo>
                  <a:pt x="496785" y="5486400"/>
                </a:lnTo>
                <a:lnTo>
                  <a:pt x="498576" y="5429308"/>
                </a:lnTo>
                <a:lnTo>
                  <a:pt x="503654" y="5378497"/>
                </a:lnTo>
                <a:lnTo>
                  <a:pt x="511581" y="5333131"/>
                </a:lnTo>
                <a:lnTo>
                  <a:pt x="521920" y="5292371"/>
                </a:lnTo>
                <a:lnTo>
                  <a:pt x="534232" y="5255380"/>
                </a:lnTo>
                <a:lnTo>
                  <a:pt x="563021" y="5189354"/>
                </a:lnTo>
                <a:lnTo>
                  <a:pt x="594439" y="5128354"/>
                </a:lnTo>
                <a:lnTo>
                  <a:pt x="610039" y="5097645"/>
                </a:lnTo>
                <a:lnTo>
                  <a:pt x="638828" y="5031619"/>
                </a:lnTo>
                <a:lnTo>
                  <a:pt x="651139" y="4994628"/>
                </a:lnTo>
                <a:lnTo>
                  <a:pt x="661478" y="4953868"/>
                </a:lnTo>
                <a:lnTo>
                  <a:pt x="669406" y="4908502"/>
                </a:lnTo>
                <a:lnTo>
                  <a:pt x="674484" y="4857691"/>
                </a:lnTo>
                <a:lnTo>
                  <a:pt x="676275" y="4800600"/>
                </a:lnTo>
                <a:lnTo>
                  <a:pt x="674484" y="4743508"/>
                </a:lnTo>
                <a:lnTo>
                  <a:pt x="669406" y="4692697"/>
                </a:lnTo>
                <a:lnTo>
                  <a:pt x="661478" y="4647331"/>
                </a:lnTo>
                <a:lnTo>
                  <a:pt x="651139" y="4606571"/>
                </a:lnTo>
                <a:lnTo>
                  <a:pt x="638828" y="4569580"/>
                </a:lnTo>
                <a:lnTo>
                  <a:pt x="610039" y="4503554"/>
                </a:lnTo>
                <a:lnTo>
                  <a:pt x="578620" y="4442554"/>
                </a:lnTo>
                <a:lnTo>
                  <a:pt x="563021" y="4411845"/>
                </a:lnTo>
                <a:lnTo>
                  <a:pt x="534232" y="4345819"/>
                </a:lnTo>
                <a:lnTo>
                  <a:pt x="521920" y="4308828"/>
                </a:lnTo>
                <a:lnTo>
                  <a:pt x="511581" y="4268068"/>
                </a:lnTo>
                <a:lnTo>
                  <a:pt x="503654" y="4222702"/>
                </a:lnTo>
                <a:lnTo>
                  <a:pt x="498576" y="4171891"/>
                </a:lnTo>
                <a:lnTo>
                  <a:pt x="496785" y="4114800"/>
                </a:lnTo>
                <a:lnTo>
                  <a:pt x="498576" y="4057708"/>
                </a:lnTo>
                <a:lnTo>
                  <a:pt x="503654" y="4006897"/>
                </a:lnTo>
                <a:lnTo>
                  <a:pt x="511581" y="3961531"/>
                </a:lnTo>
                <a:lnTo>
                  <a:pt x="521920" y="3920771"/>
                </a:lnTo>
                <a:lnTo>
                  <a:pt x="534232" y="3883780"/>
                </a:lnTo>
                <a:lnTo>
                  <a:pt x="563021" y="3817754"/>
                </a:lnTo>
                <a:lnTo>
                  <a:pt x="594439" y="3756754"/>
                </a:lnTo>
                <a:lnTo>
                  <a:pt x="610039" y="3726045"/>
                </a:lnTo>
                <a:lnTo>
                  <a:pt x="638828" y="3660019"/>
                </a:lnTo>
                <a:lnTo>
                  <a:pt x="651139" y="3623028"/>
                </a:lnTo>
                <a:lnTo>
                  <a:pt x="661478" y="3582268"/>
                </a:lnTo>
                <a:lnTo>
                  <a:pt x="669406" y="3536902"/>
                </a:lnTo>
                <a:lnTo>
                  <a:pt x="674484" y="3486091"/>
                </a:lnTo>
                <a:lnTo>
                  <a:pt x="676275" y="3429000"/>
                </a:lnTo>
                <a:lnTo>
                  <a:pt x="674484" y="3371908"/>
                </a:lnTo>
                <a:lnTo>
                  <a:pt x="669406" y="3321097"/>
                </a:lnTo>
                <a:lnTo>
                  <a:pt x="661478" y="3275731"/>
                </a:lnTo>
                <a:lnTo>
                  <a:pt x="651139" y="3234971"/>
                </a:lnTo>
                <a:lnTo>
                  <a:pt x="638828" y="3197980"/>
                </a:lnTo>
                <a:lnTo>
                  <a:pt x="610039" y="3131954"/>
                </a:lnTo>
                <a:lnTo>
                  <a:pt x="578620" y="3070954"/>
                </a:lnTo>
                <a:lnTo>
                  <a:pt x="563021" y="3040245"/>
                </a:lnTo>
                <a:lnTo>
                  <a:pt x="534232" y="2974219"/>
                </a:lnTo>
                <a:lnTo>
                  <a:pt x="521920" y="2937228"/>
                </a:lnTo>
                <a:lnTo>
                  <a:pt x="511581" y="2896468"/>
                </a:lnTo>
                <a:lnTo>
                  <a:pt x="503654" y="2851102"/>
                </a:lnTo>
                <a:lnTo>
                  <a:pt x="498576" y="2800291"/>
                </a:lnTo>
                <a:lnTo>
                  <a:pt x="496785" y="2743200"/>
                </a:lnTo>
                <a:lnTo>
                  <a:pt x="498576" y="2686108"/>
                </a:lnTo>
                <a:lnTo>
                  <a:pt x="503654" y="2635297"/>
                </a:lnTo>
                <a:lnTo>
                  <a:pt x="511581" y="2589931"/>
                </a:lnTo>
                <a:lnTo>
                  <a:pt x="521920" y="2549171"/>
                </a:lnTo>
                <a:lnTo>
                  <a:pt x="534232" y="2512180"/>
                </a:lnTo>
                <a:lnTo>
                  <a:pt x="563021" y="2446154"/>
                </a:lnTo>
                <a:lnTo>
                  <a:pt x="594439" y="2385154"/>
                </a:lnTo>
                <a:lnTo>
                  <a:pt x="610039" y="2354445"/>
                </a:lnTo>
                <a:lnTo>
                  <a:pt x="638828" y="2288419"/>
                </a:lnTo>
                <a:lnTo>
                  <a:pt x="651139" y="2251428"/>
                </a:lnTo>
                <a:lnTo>
                  <a:pt x="661478" y="2210668"/>
                </a:lnTo>
                <a:lnTo>
                  <a:pt x="669406" y="2165302"/>
                </a:lnTo>
                <a:lnTo>
                  <a:pt x="674484" y="2114491"/>
                </a:lnTo>
                <a:lnTo>
                  <a:pt x="676275" y="2057400"/>
                </a:lnTo>
                <a:lnTo>
                  <a:pt x="674484" y="2000308"/>
                </a:lnTo>
                <a:lnTo>
                  <a:pt x="669406" y="1949497"/>
                </a:lnTo>
                <a:lnTo>
                  <a:pt x="661478" y="1904131"/>
                </a:lnTo>
                <a:lnTo>
                  <a:pt x="651139" y="1863371"/>
                </a:lnTo>
                <a:lnTo>
                  <a:pt x="638828" y="1826380"/>
                </a:lnTo>
                <a:lnTo>
                  <a:pt x="610039" y="1760354"/>
                </a:lnTo>
                <a:lnTo>
                  <a:pt x="578620" y="1699354"/>
                </a:lnTo>
                <a:lnTo>
                  <a:pt x="563021" y="1668645"/>
                </a:lnTo>
                <a:lnTo>
                  <a:pt x="534232" y="1602619"/>
                </a:lnTo>
                <a:lnTo>
                  <a:pt x="521920" y="1565628"/>
                </a:lnTo>
                <a:lnTo>
                  <a:pt x="511581" y="1524868"/>
                </a:lnTo>
                <a:lnTo>
                  <a:pt x="503654" y="1479502"/>
                </a:lnTo>
                <a:lnTo>
                  <a:pt x="498576" y="1428691"/>
                </a:lnTo>
                <a:lnTo>
                  <a:pt x="496785" y="1371600"/>
                </a:lnTo>
                <a:lnTo>
                  <a:pt x="498576" y="1314508"/>
                </a:lnTo>
                <a:lnTo>
                  <a:pt x="503654" y="1263697"/>
                </a:lnTo>
                <a:lnTo>
                  <a:pt x="511581" y="1218331"/>
                </a:lnTo>
                <a:lnTo>
                  <a:pt x="521920" y="1177571"/>
                </a:lnTo>
                <a:lnTo>
                  <a:pt x="534232" y="1140580"/>
                </a:lnTo>
                <a:lnTo>
                  <a:pt x="563021" y="1074554"/>
                </a:lnTo>
                <a:lnTo>
                  <a:pt x="594439" y="1013554"/>
                </a:lnTo>
                <a:lnTo>
                  <a:pt x="610039" y="982845"/>
                </a:lnTo>
                <a:lnTo>
                  <a:pt x="638828" y="916819"/>
                </a:lnTo>
                <a:lnTo>
                  <a:pt x="651139" y="879828"/>
                </a:lnTo>
                <a:lnTo>
                  <a:pt x="661478" y="839068"/>
                </a:lnTo>
                <a:lnTo>
                  <a:pt x="669406" y="793702"/>
                </a:lnTo>
                <a:lnTo>
                  <a:pt x="674484" y="742891"/>
                </a:lnTo>
                <a:lnTo>
                  <a:pt x="676275" y="685800"/>
                </a:lnTo>
                <a:lnTo>
                  <a:pt x="674484" y="628708"/>
                </a:lnTo>
                <a:lnTo>
                  <a:pt x="669406" y="577897"/>
                </a:lnTo>
                <a:lnTo>
                  <a:pt x="661478" y="532531"/>
                </a:lnTo>
                <a:lnTo>
                  <a:pt x="651139" y="491771"/>
                </a:lnTo>
                <a:lnTo>
                  <a:pt x="638828" y="454780"/>
                </a:lnTo>
                <a:lnTo>
                  <a:pt x="610039" y="388754"/>
                </a:lnTo>
                <a:lnTo>
                  <a:pt x="578620" y="327754"/>
                </a:lnTo>
                <a:lnTo>
                  <a:pt x="563021" y="297045"/>
                </a:lnTo>
                <a:lnTo>
                  <a:pt x="534232" y="231019"/>
                </a:lnTo>
                <a:lnTo>
                  <a:pt x="521920" y="194028"/>
                </a:lnTo>
                <a:lnTo>
                  <a:pt x="511581" y="153268"/>
                </a:lnTo>
                <a:lnTo>
                  <a:pt x="503654" y="107902"/>
                </a:lnTo>
                <a:lnTo>
                  <a:pt x="498576" y="57091"/>
                </a:lnTo>
                <a:lnTo>
                  <a:pt x="496785" y="0"/>
                </a:lnTo>
                <a:close/>
              </a:path>
            </a:pathLst>
          </a:custGeom>
          <a:solidFill>
            <a:srgbClr val="FFD7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508000" y="109474"/>
            <a:ext cx="6757670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200" spc="105" dirty="0">
                <a:latin typeface="Impact"/>
                <a:cs typeface="Impact"/>
              </a:rPr>
              <a:t>ACCESO</a:t>
            </a:r>
            <a:r>
              <a:rPr sz="4200" spc="260" dirty="0">
                <a:latin typeface="Impact"/>
                <a:cs typeface="Impact"/>
              </a:rPr>
              <a:t> </a:t>
            </a:r>
            <a:r>
              <a:rPr sz="4200" spc="75" dirty="0">
                <a:latin typeface="Impact"/>
                <a:cs typeface="Impact"/>
              </a:rPr>
              <a:t>AL</a:t>
            </a:r>
            <a:r>
              <a:rPr sz="4200" spc="285" dirty="0">
                <a:latin typeface="Impact"/>
                <a:cs typeface="Impact"/>
              </a:rPr>
              <a:t> </a:t>
            </a:r>
            <a:r>
              <a:rPr sz="4200" spc="114" dirty="0">
                <a:latin typeface="Impact"/>
                <a:cs typeface="Impact"/>
              </a:rPr>
              <a:t>CENTRO</a:t>
            </a:r>
            <a:r>
              <a:rPr sz="4200" spc="260" dirty="0">
                <a:latin typeface="Impact"/>
                <a:cs typeface="Impact"/>
              </a:rPr>
              <a:t> </a:t>
            </a:r>
            <a:r>
              <a:rPr sz="4200" dirty="0">
                <a:latin typeface="Impact"/>
                <a:cs typeface="Impact"/>
              </a:rPr>
              <a:t>Y</a:t>
            </a:r>
            <a:r>
              <a:rPr sz="4200" spc="345" dirty="0">
                <a:latin typeface="Impact"/>
                <a:cs typeface="Impact"/>
              </a:rPr>
              <a:t> </a:t>
            </a:r>
            <a:r>
              <a:rPr sz="4200" spc="90" dirty="0">
                <a:latin typeface="Impact"/>
                <a:cs typeface="Impact"/>
              </a:rPr>
              <a:t>HORARIO</a:t>
            </a:r>
            <a:endParaRPr sz="4200">
              <a:latin typeface="Impact"/>
              <a:cs typeface="Impac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7387" y="906462"/>
            <a:ext cx="7721600" cy="654050"/>
          </a:xfrm>
          <a:prstGeom prst="rect">
            <a:avLst/>
          </a:prstGeom>
          <a:ln w="6350">
            <a:solidFill>
              <a:srgbClr val="B83C68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517140" marR="361315" indent="-2161540">
              <a:lnSpc>
                <a:spcPct val="100800"/>
              </a:lnSpc>
              <a:spcBef>
                <a:spcPts val="295"/>
              </a:spcBef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El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acompañante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,</a:t>
            </a:r>
            <a:r>
              <a:rPr sz="18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la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entrada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800" spc="-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la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salida,</a:t>
            </a:r>
            <a:r>
              <a:rPr sz="18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se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situará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fuera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la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fila,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detrás</a:t>
            </a:r>
            <a:r>
              <a:rPr sz="18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la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línea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amarilla.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38175" y="1657286"/>
            <a:ext cx="7815580" cy="843280"/>
            <a:chOff x="638175" y="1657286"/>
            <a:chExt cx="7815580" cy="84328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175" y="1685861"/>
              <a:ext cx="7805801" cy="72866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5800" y="1657286"/>
              <a:ext cx="7767701" cy="84296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5800" y="1704974"/>
              <a:ext cx="7715250" cy="63817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685800" y="1704975"/>
            <a:ext cx="7720330" cy="63817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3357879" marR="193040" indent="-3171825">
              <a:lnSpc>
                <a:spcPct val="100899"/>
              </a:lnSpc>
              <a:spcBef>
                <a:spcPts val="250"/>
              </a:spcBef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Cuando</a:t>
            </a:r>
            <a:r>
              <a:rPr sz="18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nos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veáis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salir,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estad</a:t>
            </a:r>
            <a:r>
              <a:rPr sz="18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pendientes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localizad</a:t>
            </a:r>
            <a:r>
              <a:rPr sz="18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los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niños,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para</a:t>
            </a:r>
            <a:r>
              <a:rPr sz="18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su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seguridad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38175" y="2447861"/>
            <a:ext cx="7806055" cy="1119505"/>
            <a:chOff x="638175" y="2447861"/>
            <a:chExt cx="7806055" cy="1119505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8175" y="2476436"/>
              <a:ext cx="7805801" cy="101441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6775" y="2447861"/>
              <a:ext cx="7415276" cy="111918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5800" y="2495549"/>
              <a:ext cx="7715250" cy="923925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685800" y="2495550"/>
            <a:ext cx="7720330" cy="92392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363855" marR="367030" indent="6985" algn="ctr">
              <a:lnSpc>
                <a:spcPct val="100800"/>
              </a:lnSpc>
              <a:spcBef>
                <a:spcPts val="275"/>
              </a:spcBef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Si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surge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algún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imprevisto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1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no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habéis</a:t>
            </a:r>
            <a:r>
              <a:rPr sz="18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avisado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por</a:t>
            </a:r>
            <a:r>
              <a:rPr sz="1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la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mañana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con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la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correspondiente</a:t>
            </a:r>
            <a:r>
              <a:rPr sz="18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autorización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,llamar</a:t>
            </a:r>
            <a:r>
              <a:rPr sz="180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al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centro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para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autorizar (</a:t>
            </a:r>
            <a:r>
              <a:rPr sz="180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es</a:t>
            </a:r>
            <a:r>
              <a:rPr sz="1800" spc="-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una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excepción,</a:t>
            </a:r>
            <a:r>
              <a:rPr sz="18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solo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ante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un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imprevisto)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38175" y="3524186"/>
            <a:ext cx="7806055" cy="843280"/>
            <a:chOff x="638175" y="3524186"/>
            <a:chExt cx="7806055" cy="843280"/>
          </a:xfrm>
        </p:grpSpPr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8175" y="3552761"/>
              <a:ext cx="7805801" cy="73818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47750" y="3524186"/>
              <a:ext cx="7043801" cy="84296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5800" y="3571874"/>
              <a:ext cx="7715250" cy="647700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685800" y="3571875"/>
            <a:ext cx="7720330" cy="64770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603375" marR="538480" indent="-1055370">
              <a:lnSpc>
                <a:spcPct val="100899"/>
              </a:lnSpc>
              <a:spcBef>
                <a:spcPts val="315"/>
              </a:spcBef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Advertid</a:t>
            </a:r>
            <a:r>
              <a:rPr sz="18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los</a:t>
            </a:r>
            <a:r>
              <a:rPr sz="18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niños</a:t>
            </a:r>
            <a:r>
              <a:rPr sz="180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que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no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deben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abandonar</a:t>
            </a:r>
            <a:r>
              <a:rPr sz="1800" spc="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el</a:t>
            </a:r>
            <a:r>
              <a:rPr sz="18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colegio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si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no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van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acompañados</a:t>
            </a:r>
            <a:r>
              <a:rPr sz="1800" spc="-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la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persona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que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los</a:t>
            </a:r>
            <a:r>
              <a:rPr sz="18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recoge.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38175" y="4314761"/>
            <a:ext cx="7806055" cy="567055"/>
            <a:chOff x="638175" y="4314761"/>
            <a:chExt cx="7806055" cy="567055"/>
          </a:xfrm>
        </p:grpSpPr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8175" y="4343336"/>
              <a:ext cx="7805801" cy="46196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00125" y="4314761"/>
              <a:ext cx="7081901" cy="56673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85800" y="4362449"/>
              <a:ext cx="7715250" cy="371475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685800" y="4362450"/>
            <a:ext cx="7720330" cy="37147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497205">
              <a:lnSpc>
                <a:spcPct val="100000"/>
              </a:lnSpc>
              <a:spcBef>
                <a:spcPts val="355"/>
              </a:spcBef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Brevedad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en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la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recogida.</a:t>
            </a:r>
            <a:r>
              <a:rPr sz="1800" spc="-114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Abandonad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el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lugar</a:t>
            </a:r>
            <a:r>
              <a:rPr sz="1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para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dejar</a:t>
            </a:r>
            <a:r>
              <a:rPr sz="18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visibilidad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52412" y="0"/>
            <a:ext cx="8653780" cy="5796280"/>
            <a:chOff x="252412" y="0"/>
            <a:chExt cx="8653780" cy="5796280"/>
          </a:xfrm>
        </p:grpSpPr>
        <p:pic>
          <p:nvPicPr>
            <p:cNvPr id="30" name="object 30" descr="Resultado de imagen de RELOJ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096250" y="0"/>
              <a:ext cx="809625" cy="90487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52412" y="4872037"/>
              <a:ext cx="6267450" cy="923925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249237" y="4868798"/>
            <a:ext cx="6273800" cy="930910"/>
          </a:xfrm>
          <a:prstGeom prst="rect">
            <a:avLst/>
          </a:prstGeom>
          <a:ln w="6350">
            <a:solidFill>
              <a:srgbClr val="B83C68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3345" marR="77470" algn="just">
              <a:lnSpc>
                <a:spcPct val="100899"/>
              </a:lnSpc>
              <a:spcBef>
                <a:spcPts val="320"/>
              </a:spcBef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Notificar</a:t>
            </a:r>
            <a:r>
              <a:rPr sz="1800" spc="3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spc="3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la</a:t>
            </a:r>
            <a:r>
              <a:rPr sz="1800" spc="3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profesora</a:t>
            </a:r>
            <a:r>
              <a:rPr sz="1800" spc="3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cambios</a:t>
            </a:r>
            <a:r>
              <a:rPr sz="1800" spc="3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en</a:t>
            </a:r>
            <a:r>
              <a:rPr sz="1800" spc="3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la</a:t>
            </a:r>
            <a:r>
              <a:rPr sz="1800" spc="3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persona</a:t>
            </a:r>
            <a:r>
              <a:rPr sz="1800" spc="3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que</a:t>
            </a:r>
            <a:r>
              <a:rPr sz="1800" spc="3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va</a:t>
            </a:r>
            <a:r>
              <a:rPr sz="1800" spc="3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Arial MT"/>
                <a:cs typeface="Arial MT"/>
              </a:rPr>
              <a:t>a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recoger</a:t>
            </a:r>
            <a:r>
              <a:rPr sz="1800" spc="310" dirty="0">
                <a:solidFill>
                  <a:srgbClr val="FFFFFF"/>
                </a:solidFill>
                <a:latin typeface="Arial MT"/>
                <a:cs typeface="Arial MT"/>
              </a:rPr>
              <a:t>  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al</a:t>
            </a:r>
            <a:r>
              <a:rPr sz="1800" spc="315" dirty="0">
                <a:solidFill>
                  <a:srgbClr val="FFFFFF"/>
                </a:solidFill>
                <a:latin typeface="Arial MT"/>
                <a:cs typeface="Arial MT"/>
              </a:rPr>
              <a:t>  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niño/a.</a:t>
            </a:r>
            <a:r>
              <a:rPr sz="1800" spc="310" dirty="0">
                <a:solidFill>
                  <a:srgbClr val="FFFFFF"/>
                </a:solidFill>
                <a:latin typeface="Arial MT"/>
                <a:cs typeface="Arial MT"/>
              </a:rPr>
              <a:t>  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DEBEN</a:t>
            </a:r>
            <a:r>
              <a:rPr sz="1800" spc="315" dirty="0">
                <a:solidFill>
                  <a:srgbClr val="FFFFFF"/>
                </a:solidFill>
                <a:latin typeface="Arial MT"/>
                <a:cs typeface="Arial MT"/>
              </a:rPr>
              <a:t>  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CUMPLIMENTAR</a:t>
            </a:r>
            <a:r>
              <a:rPr sz="1800" spc="310" dirty="0">
                <a:solidFill>
                  <a:srgbClr val="FFFFFF"/>
                </a:solidFill>
                <a:latin typeface="Arial MT"/>
                <a:cs typeface="Arial MT"/>
              </a:rPr>
              <a:t>   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LA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AUTORIZACIÓN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0025" y="5886450"/>
            <a:ext cx="6358255" cy="843280"/>
            <a:chOff x="200025" y="5886450"/>
            <a:chExt cx="6358255" cy="843280"/>
          </a:xfrm>
        </p:grpSpPr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00025" y="5915025"/>
              <a:ext cx="6358001" cy="73818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85750" y="5886450"/>
              <a:ext cx="6253226" cy="84296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47650" y="5934075"/>
              <a:ext cx="6267450" cy="647700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247650" y="5934075"/>
            <a:ext cx="6267450" cy="64770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9685" algn="ctr">
              <a:lnSpc>
                <a:spcPct val="100000"/>
              </a:lnSpc>
              <a:spcBef>
                <a:spcPts val="355"/>
              </a:spcBef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Notificar a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la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profesora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si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van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salir</a:t>
            </a:r>
            <a:r>
              <a:rPr sz="18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en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horario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 recreo.</a:t>
            </a:r>
            <a:endParaRPr sz="1800">
              <a:latin typeface="Arial MT"/>
              <a:cs typeface="Arial MT"/>
            </a:endParaRPr>
          </a:p>
          <a:p>
            <a:pPr marL="3175" algn="ctr">
              <a:lnSpc>
                <a:spcPct val="100000"/>
              </a:lnSpc>
              <a:spcBef>
                <a:spcPts val="20"/>
              </a:spcBef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DEBEN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COMUNICARLO</a:t>
            </a:r>
            <a:r>
              <a:rPr sz="18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POR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ESCRITO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38" name="object 38" descr="Ilustración del niño al médico Fotografía de stock - Alamy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515100" y="4800600"/>
            <a:ext cx="2381250" cy="20573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08000" y="109156"/>
            <a:ext cx="4535805" cy="723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50" spc="135" dirty="0">
                <a:latin typeface="Impact"/>
                <a:cs typeface="Impact"/>
              </a:rPr>
              <a:t>VESTUARIO</a:t>
            </a:r>
            <a:r>
              <a:rPr sz="4550" spc="290" dirty="0">
                <a:latin typeface="Impact"/>
                <a:cs typeface="Impact"/>
              </a:rPr>
              <a:t> </a:t>
            </a:r>
            <a:r>
              <a:rPr sz="4550" dirty="0">
                <a:latin typeface="Impact"/>
                <a:cs typeface="Impact"/>
              </a:rPr>
              <a:t>Y</a:t>
            </a:r>
            <a:r>
              <a:rPr sz="4550" spc="330" dirty="0">
                <a:latin typeface="Impact"/>
                <a:cs typeface="Impact"/>
              </a:rPr>
              <a:t> </a:t>
            </a:r>
            <a:r>
              <a:rPr sz="4550" spc="70" dirty="0">
                <a:latin typeface="Impact"/>
                <a:cs typeface="Impact"/>
              </a:rPr>
              <a:t>ROPA</a:t>
            </a:r>
            <a:endParaRPr sz="4550">
              <a:latin typeface="Impact"/>
              <a:cs typeface="Impac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8000" y="1167764"/>
            <a:ext cx="7487284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30"/>
              </a:spcBef>
              <a:buSzPct val="95348"/>
              <a:buFont typeface="Wingdings"/>
              <a:buChar char=""/>
              <a:tabLst>
                <a:tab pos="240665" algn="l"/>
              </a:tabLst>
            </a:pPr>
            <a:r>
              <a:rPr sz="2150" b="1" spc="140" dirty="0">
                <a:solidFill>
                  <a:srgbClr val="892D4E"/>
                </a:solidFill>
                <a:latin typeface="Trebuchet MS"/>
                <a:cs typeface="Trebuchet MS"/>
              </a:rPr>
              <a:t>Damos</a:t>
            </a:r>
            <a:r>
              <a:rPr sz="2150" b="1" spc="-4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b="1" spc="65" dirty="0">
                <a:solidFill>
                  <a:srgbClr val="892D4E"/>
                </a:solidFill>
                <a:latin typeface="Trebuchet MS"/>
                <a:cs typeface="Trebuchet MS"/>
              </a:rPr>
              <a:t>por</a:t>
            </a:r>
            <a:r>
              <a:rPr sz="2150" b="1" spc="-1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b="1" dirty="0">
                <a:solidFill>
                  <a:srgbClr val="892D4E"/>
                </a:solidFill>
                <a:latin typeface="Trebuchet MS"/>
                <a:cs typeface="Trebuchet MS"/>
              </a:rPr>
              <a:t>supuesto</a:t>
            </a:r>
            <a:r>
              <a:rPr sz="2150" b="1" spc="4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b="1" dirty="0">
                <a:solidFill>
                  <a:srgbClr val="892D4E"/>
                </a:solidFill>
                <a:latin typeface="Trebuchet MS"/>
                <a:cs typeface="Trebuchet MS"/>
              </a:rPr>
              <a:t>el</a:t>
            </a:r>
            <a:r>
              <a:rPr sz="2150" b="1" spc="-1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b="1" dirty="0">
                <a:solidFill>
                  <a:srgbClr val="892D4E"/>
                </a:solidFill>
                <a:latin typeface="Trebuchet MS"/>
                <a:cs typeface="Trebuchet MS"/>
              </a:rPr>
              <a:t>control</a:t>
            </a:r>
            <a:r>
              <a:rPr sz="2150" b="1" spc="-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b="1" dirty="0">
                <a:solidFill>
                  <a:srgbClr val="892D4E"/>
                </a:solidFill>
                <a:latin typeface="Trebuchet MS"/>
                <a:cs typeface="Trebuchet MS"/>
              </a:rPr>
              <a:t>de</a:t>
            </a:r>
            <a:r>
              <a:rPr sz="2150" b="1" spc="6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b="1" spc="-40" dirty="0">
                <a:solidFill>
                  <a:srgbClr val="892D4E"/>
                </a:solidFill>
                <a:latin typeface="Trebuchet MS"/>
                <a:cs typeface="Trebuchet MS"/>
              </a:rPr>
              <a:t>esfínteres,</a:t>
            </a:r>
            <a:r>
              <a:rPr sz="2150" b="1" spc="-24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b="1" dirty="0">
                <a:solidFill>
                  <a:srgbClr val="892D4E"/>
                </a:solidFill>
                <a:latin typeface="Trebuchet MS"/>
                <a:cs typeface="Trebuchet MS"/>
              </a:rPr>
              <a:t>se</a:t>
            </a:r>
            <a:r>
              <a:rPr sz="2150" b="1" spc="6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b="1" spc="-10" dirty="0">
                <a:solidFill>
                  <a:srgbClr val="892D4E"/>
                </a:solidFill>
                <a:latin typeface="Trebuchet MS"/>
                <a:cs typeface="Trebuchet MS"/>
              </a:rPr>
              <a:t>llamará</a:t>
            </a:r>
            <a:endParaRPr sz="21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8000" y="1404683"/>
            <a:ext cx="4144645" cy="1303655"/>
          </a:xfrm>
          <a:prstGeom prst="rect">
            <a:avLst/>
          </a:prstGeom>
        </p:spPr>
        <p:txBody>
          <a:bodyPr vert="horz" wrap="square" lIns="0" tIns="113665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895"/>
              </a:spcBef>
            </a:pPr>
            <a:r>
              <a:rPr sz="2150" b="1" dirty="0">
                <a:solidFill>
                  <a:srgbClr val="892D4E"/>
                </a:solidFill>
                <a:latin typeface="Trebuchet MS"/>
                <a:cs typeface="Trebuchet MS"/>
              </a:rPr>
              <a:t>a</a:t>
            </a:r>
            <a:r>
              <a:rPr sz="2150" b="1" spc="-1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b="1" dirty="0">
                <a:solidFill>
                  <a:srgbClr val="892D4E"/>
                </a:solidFill>
                <a:latin typeface="Trebuchet MS"/>
                <a:cs typeface="Trebuchet MS"/>
              </a:rPr>
              <a:t>las</a:t>
            </a:r>
            <a:r>
              <a:rPr sz="2150" b="1" spc="-1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b="1" dirty="0">
                <a:solidFill>
                  <a:srgbClr val="892D4E"/>
                </a:solidFill>
                <a:latin typeface="Trebuchet MS"/>
                <a:cs typeface="Trebuchet MS"/>
              </a:rPr>
              <a:t>familias</a:t>
            </a:r>
            <a:r>
              <a:rPr sz="2150" b="1" spc="-1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b="1" dirty="0">
                <a:solidFill>
                  <a:srgbClr val="892D4E"/>
                </a:solidFill>
                <a:latin typeface="Trebuchet MS"/>
                <a:cs typeface="Trebuchet MS"/>
              </a:rPr>
              <a:t>para</a:t>
            </a:r>
            <a:r>
              <a:rPr sz="2150" b="1" spc="-10" dirty="0">
                <a:solidFill>
                  <a:srgbClr val="892D4E"/>
                </a:solidFill>
                <a:latin typeface="Trebuchet MS"/>
                <a:cs typeface="Trebuchet MS"/>
              </a:rPr>
              <a:t> cambiarlos.</a:t>
            </a:r>
            <a:endParaRPr sz="215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800"/>
              </a:spcBef>
              <a:buSzPct val="95348"/>
              <a:buFont typeface="Wingdings"/>
              <a:buChar char=""/>
              <a:tabLst>
                <a:tab pos="240665" algn="l"/>
              </a:tabLst>
            </a:pPr>
            <a:r>
              <a:rPr sz="2150" spc="-20" dirty="0">
                <a:solidFill>
                  <a:srgbClr val="892D4E"/>
                </a:solidFill>
                <a:latin typeface="Trebuchet MS"/>
                <a:cs typeface="Trebuchet MS"/>
              </a:rPr>
              <a:t>Ropa</a:t>
            </a:r>
            <a:r>
              <a:rPr sz="2150" spc="-14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75" dirty="0">
                <a:solidFill>
                  <a:srgbClr val="892D4E"/>
                </a:solidFill>
                <a:latin typeface="Trebuchet MS"/>
                <a:cs typeface="Trebuchet MS"/>
              </a:rPr>
              <a:t>fácil</a:t>
            </a:r>
            <a:r>
              <a:rPr sz="2150" spc="1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dirty="0">
                <a:solidFill>
                  <a:srgbClr val="892D4E"/>
                </a:solidFill>
                <a:latin typeface="Trebuchet MS"/>
                <a:cs typeface="Trebuchet MS"/>
              </a:rPr>
              <a:t>y</a:t>
            </a:r>
            <a:r>
              <a:rPr sz="2150" spc="-13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0" dirty="0">
                <a:solidFill>
                  <a:srgbClr val="892D4E"/>
                </a:solidFill>
                <a:latin typeface="Trebuchet MS"/>
                <a:cs typeface="Trebuchet MS"/>
              </a:rPr>
              <a:t>cómoda</a:t>
            </a:r>
            <a:endParaRPr sz="215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720"/>
              </a:spcBef>
              <a:buSzPct val="95348"/>
              <a:buFont typeface="Wingdings"/>
              <a:buChar char=""/>
              <a:tabLst>
                <a:tab pos="240665" algn="l"/>
              </a:tabLst>
            </a:pPr>
            <a:r>
              <a:rPr sz="2150" spc="-110" dirty="0">
                <a:solidFill>
                  <a:srgbClr val="892D4E"/>
                </a:solidFill>
                <a:latin typeface="Trebuchet MS"/>
                <a:cs typeface="Trebuchet MS"/>
              </a:rPr>
              <a:t>Todas</a:t>
            </a:r>
            <a:r>
              <a:rPr sz="2150" spc="-5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14" dirty="0">
                <a:solidFill>
                  <a:srgbClr val="892D4E"/>
                </a:solidFill>
                <a:latin typeface="Trebuchet MS"/>
                <a:cs typeface="Trebuchet MS"/>
              </a:rPr>
              <a:t>las</a:t>
            </a:r>
            <a:r>
              <a:rPr sz="2150" spc="-4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95" dirty="0">
                <a:solidFill>
                  <a:srgbClr val="892D4E"/>
                </a:solidFill>
                <a:latin typeface="Trebuchet MS"/>
                <a:cs typeface="Trebuchet MS"/>
              </a:rPr>
              <a:t>prendas</a:t>
            </a:r>
            <a:r>
              <a:rPr sz="2150" spc="-7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dirty="0">
                <a:solidFill>
                  <a:srgbClr val="892D4E"/>
                </a:solidFill>
                <a:latin typeface="Trebuchet MS"/>
                <a:cs typeface="Trebuchet MS"/>
              </a:rPr>
              <a:t>con</a:t>
            </a:r>
            <a:r>
              <a:rPr sz="2150" spc="-12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0" dirty="0">
                <a:solidFill>
                  <a:srgbClr val="892D4E"/>
                </a:solidFill>
                <a:latin typeface="Trebuchet MS"/>
                <a:cs typeface="Trebuchet MS"/>
              </a:rPr>
              <a:t>colgador</a:t>
            </a:r>
            <a:endParaRPr sz="215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8000" y="2682064"/>
            <a:ext cx="6891020" cy="376555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245745">
              <a:lnSpc>
                <a:spcPct val="100000"/>
              </a:lnSpc>
              <a:spcBef>
                <a:spcPts val="894"/>
              </a:spcBef>
            </a:pPr>
            <a:r>
              <a:rPr sz="2150" spc="-105" dirty="0">
                <a:solidFill>
                  <a:srgbClr val="892D4E"/>
                </a:solidFill>
                <a:latin typeface="Trebuchet MS"/>
                <a:cs typeface="Trebuchet MS"/>
              </a:rPr>
              <a:t>de</a:t>
            </a:r>
            <a:r>
              <a:rPr sz="2150" spc="-5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85" dirty="0">
                <a:solidFill>
                  <a:srgbClr val="892D4E"/>
                </a:solidFill>
                <a:latin typeface="Trebuchet MS"/>
                <a:cs typeface="Trebuchet MS"/>
              </a:rPr>
              <a:t>goma</a:t>
            </a:r>
            <a:r>
              <a:rPr sz="2150" spc="-8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05" dirty="0">
                <a:solidFill>
                  <a:srgbClr val="892D4E"/>
                </a:solidFill>
                <a:latin typeface="Trebuchet MS"/>
                <a:cs typeface="Trebuchet MS"/>
              </a:rPr>
              <a:t>de</a:t>
            </a:r>
            <a:r>
              <a:rPr sz="2150" spc="-6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0" dirty="0">
                <a:solidFill>
                  <a:srgbClr val="892D4E"/>
                </a:solidFill>
                <a:latin typeface="Trebuchet MS"/>
                <a:cs typeface="Trebuchet MS"/>
              </a:rPr>
              <a:t>unos</a:t>
            </a:r>
            <a:r>
              <a:rPr sz="2150" spc="-1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dirty="0">
                <a:solidFill>
                  <a:srgbClr val="892D4E"/>
                </a:solidFill>
                <a:latin typeface="Trebuchet MS"/>
                <a:cs typeface="Trebuchet MS"/>
              </a:rPr>
              <a:t>10</a:t>
            </a:r>
            <a:r>
              <a:rPr sz="2150" spc="-9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20" dirty="0">
                <a:solidFill>
                  <a:srgbClr val="892D4E"/>
                </a:solidFill>
                <a:latin typeface="Trebuchet MS"/>
                <a:cs typeface="Trebuchet MS"/>
              </a:rPr>
              <a:t>cm</a:t>
            </a:r>
            <a:r>
              <a:rPr sz="2150" spc="-4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dirty="0">
                <a:solidFill>
                  <a:srgbClr val="892D4E"/>
                </a:solidFill>
                <a:latin typeface="Trebuchet MS"/>
                <a:cs typeface="Trebuchet MS"/>
              </a:rPr>
              <a:t>y</a:t>
            </a:r>
            <a:r>
              <a:rPr sz="2150" spc="-8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0" dirty="0">
                <a:solidFill>
                  <a:srgbClr val="892D4E"/>
                </a:solidFill>
                <a:latin typeface="Trebuchet MS"/>
                <a:cs typeface="Trebuchet MS"/>
              </a:rPr>
              <a:t>su</a:t>
            </a:r>
            <a:r>
              <a:rPr sz="2150" spc="-13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50" dirty="0">
                <a:solidFill>
                  <a:srgbClr val="892D4E"/>
                </a:solidFill>
                <a:latin typeface="Trebuchet MS"/>
                <a:cs typeface="Trebuchet MS"/>
              </a:rPr>
              <a:t>nombre</a:t>
            </a:r>
            <a:r>
              <a:rPr sz="2150" spc="-9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0" dirty="0">
                <a:solidFill>
                  <a:srgbClr val="892D4E"/>
                </a:solidFill>
                <a:latin typeface="Trebuchet MS"/>
                <a:cs typeface="Trebuchet MS"/>
              </a:rPr>
              <a:t>escrito.</a:t>
            </a:r>
            <a:endParaRPr sz="215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805"/>
              </a:spcBef>
              <a:buSzPct val="95348"/>
              <a:buFont typeface="Wingdings"/>
              <a:buChar char=""/>
              <a:tabLst>
                <a:tab pos="240665" algn="l"/>
              </a:tabLst>
            </a:pPr>
            <a:r>
              <a:rPr sz="2150" spc="-100" dirty="0">
                <a:solidFill>
                  <a:srgbClr val="892D4E"/>
                </a:solidFill>
                <a:latin typeface="Trebuchet MS"/>
                <a:cs typeface="Trebuchet MS"/>
              </a:rPr>
              <a:t>Calzado:</a:t>
            </a:r>
            <a:r>
              <a:rPr sz="2150" spc="-29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35" dirty="0">
                <a:solidFill>
                  <a:srgbClr val="892D4E"/>
                </a:solidFill>
                <a:latin typeface="Trebuchet MS"/>
                <a:cs typeface="Trebuchet MS"/>
              </a:rPr>
              <a:t>velcro,</a:t>
            </a:r>
            <a:r>
              <a:rPr sz="2150" spc="-22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14" dirty="0">
                <a:solidFill>
                  <a:srgbClr val="892D4E"/>
                </a:solidFill>
                <a:latin typeface="Trebuchet MS"/>
                <a:cs typeface="Trebuchet MS"/>
              </a:rPr>
              <a:t>evitar</a:t>
            </a:r>
            <a:r>
              <a:rPr sz="2150" spc="-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30" dirty="0">
                <a:solidFill>
                  <a:srgbClr val="892D4E"/>
                </a:solidFill>
                <a:latin typeface="Trebuchet MS"/>
                <a:cs typeface="Trebuchet MS"/>
              </a:rPr>
              <a:t>cordones</a:t>
            </a:r>
            <a:r>
              <a:rPr sz="2150" spc="-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dirty="0">
                <a:solidFill>
                  <a:srgbClr val="892D4E"/>
                </a:solidFill>
                <a:latin typeface="Trebuchet MS"/>
                <a:cs typeface="Trebuchet MS"/>
              </a:rPr>
              <a:t>y</a:t>
            </a:r>
            <a:r>
              <a:rPr sz="2150" spc="-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05" dirty="0">
                <a:solidFill>
                  <a:srgbClr val="892D4E"/>
                </a:solidFill>
                <a:latin typeface="Trebuchet MS"/>
                <a:cs typeface="Trebuchet MS"/>
              </a:rPr>
              <a:t>luces</a:t>
            </a:r>
            <a:r>
              <a:rPr sz="2150" spc="-5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90" dirty="0">
                <a:solidFill>
                  <a:srgbClr val="892D4E"/>
                </a:solidFill>
                <a:latin typeface="Trebuchet MS"/>
                <a:cs typeface="Trebuchet MS"/>
              </a:rPr>
              <a:t>en</a:t>
            </a:r>
            <a:r>
              <a:rPr sz="2150" spc="-4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0" dirty="0">
                <a:solidFill>
                  <a:srgbClr val="892D4E"/>
                </a:solidFill>
                <a:latin typeface="Trebuchet MS"/>
                <a:cs typeface="Trebuchet MS"/>
              </a:rPr>
              <a:t>playeros</a:t>
            </a:r>
            <a:endParaRPr sz="215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720"/>
              </a:spcBef>
              <a:buSzPct val="95348"/>
              <a:buFont typeface="Wingdings"/>
              <a:buChar char=""/>
              <a:tabLst>
                <a:tab pos="240665" algn="l"/>
              </a:tabLst>
            </a:pPr>
            <a:r>
              <a:rPr sz="2150" spc="190" dirty="0">
                <a:solidFill>
                  <a:srgbClr val="892D4E"/>
                </a:solidFill>
                <a:latin typeface="Trebuchet MS"/>
                <a:cs typeface="Trebuchet MS"/>
              </a:rPr>
              <a:t>No</a:t>
            </a:r>
            <a:r>
              <a:rPr sz="2150" spc="-3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40" dirty="0">
                <a:solidFill>
                  <a:srgbClr val="892D4E"/>
                </a:solidFill>
                <a:latin typeface="Trebuchet MS"/>
                <a:cs typeface="Trebuchet MS"/>
              </a:rPr>
              <a:t>dejar</a:t>
            </a:r>
            <a:r>
              <a:rPr sz="21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90" dirty="0">
                <a:solidFill>
                  <a:srgbClr val="892D4E"/>
                </a:solidFill>
                <a:latin typeface="Trebuchet MS"/>
                <a:cs typeface="Trebuchet MS"/>
              </a:rPr>
              <a:t>en</a:t>
            </a:r>
            <a:r>
              <a:rPr sz="2150" spc="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50" dirty="0">
                <a:solidFill>
                  <a:srgbClr val="892D4E"/>
                </a:solidFill>
                <a:latin typeface="Trebuchet MS"/>
                <a:cs typeface="Trebuchet MS"/>
              </a:rPr>
              <a:t>el</a:t>
            </a:r>
            <a:r>
              <a:rPr sz="2150" spc="1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25" dirty="0">
                <a:solidFill>
                  <a:srgbClr val="892D4E"/>
                </a:solidFill>
                <a:latin typeface="Trebuchet MS"/>
                <a:cs typeface="Trebuchet MS"/>
              </a:rPr>
              <a:t>colegio:</a:t>
            </a:r>
            <a:r>
              <a:rPr sz="2150" spc="-21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50" dirty="0">
                <a:solidFill>
                  <a:srgbClr val="892D4E"/>
                </a:solidFill>
                <a:latin typeface="Trebuchet MS"/>
                <a:cs typeface="Trebuchet MS"/>
              </a:rPr>
              <a:t>guantes,</a:t>
            </a:r>
            <a:r>
              <a:rPr sz="2150" spc="-21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0" dirty="0">
                <a:solidFill>
                  <a:srgbClr val="892D4E"/>
                </a:solidFill>
                <a:latin typeface="Trebuchet MS"/>
                <a:cs typeface="Trebuchet MS"/>
              </a:rPr>
              <a:t>paraguas.</a:t>
            </a:r>
            <a:endParaRPr sz="215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800"/>
              </a:spcBef>
              <a:buSzPct val="95348"/>
              <a:buFont typeface="Wingdings"/>
              <a:buChar char=""/>
              <a:tabLst>
                <a:tab pos="240665" algn="l"/>
              </a:tabLst>
            </a:pPr>
            <a:r>
              <a:rPr sz="2150" spc="-100" dirty="0">
                <a:solidFill>
                  <a:srgbClr val="892D4E"/>
                </a:solidFill>
                <a:latin typeface="Trebuchet MS"/>
                <a:cs typeface="Trebuchet MS"/>
              </a:rPr>
              <a:t>Babi</a:t>
            </a:r>
            <a:r>
              <a:rPr sz="2150" spc="-7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55" dirty="0">
                <a:solidFill>
                  <a:srgbClr val="892D4E"/>
                </a:solidFill>
                <a:latin typeface="Trebuchet MS"/>
                <a:cs typeface="Trebuchet MS"/>
              </a:rPr>
              <a:t>traerlo</a:t>
            </a:r>
            <a:r>
              <a:rPr sz="2150" spc="-11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05" dirty="0">
                <a:solidFill>
                  <a:srgbClr val="892D4E"/>
                </a:solidFill>
                <a:latin typeface="Trebuchet MS"/>
                <a:cs typeface="Trebuchet MS"/>
              </a:rPr>
              <a:t>de</a:t>
            </a:r>
            <a:r>
              <a:rPr sz="2150" spc="-5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40" dirty="0">
                <a:solidFill>
                  <a:srgbClr val="892D4E"/>
                </a:solidFill>
                <a:latin typeface="Trebuchet MS"/>
                <a:cs typeface="Trebuchet MS"/>
              </a:rPr>
              <a:t>casa</a:t>
            </a:r>
            <a:r>
              <a:rPr sz="2150" spc="-7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65" dirty="0">
                <a:solidFill>
                  <a:srgbClr val="892D4E"/>
                </a:solidFill>
                <a:latin typeface="Trebuchet MS"/>
                <a:cs typeface="Trebuchet MS"/>
              </a:rPr>
              <a:t>puesto</a:t>
            </a:r>
            <a:r>
              <a:rPr sz="2150" spc="-10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dirty="0">
                <a:solidFill>
                  <a:srgbClr val="892D4E"/>
                </a:solidFill>
                <a:latin typeface="Trebuchet MS"/>
                <a:cs typeface="Trebuchet MS"/>
              </a:rPr>
              <a:t>todos</a:t>
            </a:r>
            <a:r>
              <a:rPr sz="2150" spc="-9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0" dirty="0">
                <a:solidFill>
                  <a:srgbClr val="892D4E"/>
                </a:solidFill>
                <a:latin typeface="Trebuchet MS"/>
                <a:cs typeface="Trebuchet MS"/>
              </a:rPr>
              <a:t>los</a:t>
            </a:r>
            <a:r>
              <a:rPr sz="2150" spc="-9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20" dirty="0">
                <a:solidFill>
                  <a:srgbClr val="892D4E"/>
                </a:solidFill>
                <a:latin typeface="Trebuchet MS"/>
                <a:cs typeface="Trebuchet MS"/>
              </a:rPr>
              <a:t>días</a:t>
            </a:r>
            <a:endParaRPr sz="2150">
              <a:latin typeface="Trebuchet MS"/>
              <a:cs typeface="Trebuchet MS"/>
            </a:endParaRPr>
          </a:p>
          <a:p>
            <a:pPr marL="241300" marR="5080" indent="-228600">
              <a:lnSpc>
                <a:spcPct val="101899"/>
              </a:lnSpc>
              <a:spcBef>
                <a:spcPts val="680"/>
              </a:spcBef>
              <a:buSzPct val="95348"/>
              <a:buFont typeface="Wingdings"/>
              <a:buChar char=""/>
              <a:tabLst>
                <a:tab pos="241300" algn="l"/>
              </a:tabLst>
            </a:pPr>
            <a:r>
              <a:rPr sz="2150" spc="-100" dirty="0">
                <a:solidFill>
                  <a:srgbClr val="892D4E"/>
                </a:solidFill>
                <a:latin typeface="Trebuchet MS"/>
                <a:cs typeface="Trebuchet MS"/>
              </a:rPr>
              <a:t>Para</a:t>
            </a:r>
            <a:r>
              <a:rPr sz="2150" spc="-6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80" dirty="0">
                <a:solidFill>
                  <a:srgbClr val="892D4E"/>
                </a:solidFill>
                <a:latin typeface="Trebuchet MS"/>
                <a:cs typeface="Trebuchet MS"/>
              </a:rPr>
              <a:t>psicomotricidad</a:t>
            </a:r>
            <a:r>
              <a:rPr sz="2150" spc="-8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95" dirty="0">
                <a:solidFill>
                  <a:srgbClr val="892D4E"/>
                </a:solidFill>
                <a:latin typeface="Trebuchet MS"/>
                <a:cs typeface="Trebuchet MS"/>
              </a:rPr>
              <a:t>traerán</a:t>
            </a:r>
            <a:r>
              <a:rPr sz="2150" spc="-5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35" dirty="0">
                <a:solidFill>
                  <a:srgbClr val="892D4E"/>
                </a:solidFill>
                <a:latin typeface="Trebuchet MS"/>
                <a:cs typeface="Trebuchet MS"/>
              </a:rPr>
              <a:t>ropa</a:t>
            </a:r>
            <a:r>
              <a:rPr sz="2150" spc="-4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dirty="0">
                <a:solidFill>
                  <a:srgbClr val="892D4E"/>
                </a:solidFill>
                <a:latin typeface="Trebuchet MS"/>
                <a:cs typeface="Trebuchet MS"/>
              </a:rPr>
              <a:t>y</a:t>
            </a:r>
            <a:r>
              <a:rPr sz="2150" spc="-6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25" dirty="0">
                <a:solidFill>
                  <a:srgbClr val="892D4E"/>
                </a:solidFill>
                <a:latin typeface="Trebuchet MS"/>
                <a:cs typeface="Trebuchet MS"/>
              </a:rPr>
              <a:t>calzado</a:t>
            </a:r>
            <a:r>
              <a:rPr sz="2150" spc="-4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25" dirty="0">
                <a:solidFill>
                  <a:srgbClr val="892D4E"/>
                </a:solidFill>
                <a:latin typeface="Trebuchet MS"/>
                <a:cs typeface="Trebuchet MS"/>
              </a:rPr>
              <a:t>adecuados.</a:t>
            </a:r>
            <a:r>
              <a:rPr sz="2150" spc="-22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25" dirty="0">
                <a:solidFill>
                  <a:srgbClr val="892D4E"/>
                </a:solidFill>
                <a:latin typeface="Trebuchet MS"/>
                <a:cs typeface="Trebuchet MS"/>
              </a:rPr>
              <a:t>Se </a:t>
            </a:r>
            <a:r>
              <a:rPr sz="2150" spc="-130" dirty="0">
                <a:solidFill>
                  <a:srgbClr val="892D4E"/>
                </a:solidFill>
                <a:latin typeface="Trebuchet MS"/>
                <a:cs typeface="Trebuchet MS"/>
              </a:rPr>
              <a:t>avisará</a:t>
            </a:r>
            <a:r>
              <a:rPr sz="2150" spc="-2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50" dirty="0">
                <a:solidFill>
                  <a:srgbClr val="892D4E"/>
                </a:solidFill>
                <a:latin typeface="Trebuchet MS"/>
                <a:cs typeface="Trebuchet MS"/>
              </a:rPr>
              <a:t>el</a:t>
            </a:r>
            <a:r>
              <a:rPr sz="2150" spc="-1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20" dirty="0">
                <a:solidFill>
                  <a:srgbClr val="892D4E"/>
                </a:solidFill>
                <a:latin typeface="Trebuchet MS"/>
                <a:cs typeface="Trebuchet MS"/>
              </a:rPr>
              <a:t>día.</a:t>
            </a:r>
            <a:endParaRPr sz="21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805"/>
              </a:spcBef>
              <a:buClr>
                <a:srgbClr val="892D4E"/>
              </a:buClr>
              <a:buFont typeface="Wingdings"/>
              <a:buChar char=""/>
            </a:pPr>
            <a:endParaRPr sz="2150">
              <a:latin typeface="Trebuchet MS"/>
              <a:cs typeface="Trebuchet MS"/>
            </a:endParaRPr>
          </a:p>
          <a:p>
            <a:pPr marL="240029" marR="992505" indent="-227965">
              <a:lnSpc>
                <a:spcPct val="131000"/>
              </a:lnSpc>
              <a:buSzPct val="95348"/>
              <a:buFont typeface="Wingdings"/>
              <a:buChar char=""/>
              <a:tabLst>
                <a:tab pos="1165860" algn="l"/>
              </a:tabLst>
            </a:pPr>
            <a:r>
              <a:rPr sz="2150" spc="-45" dirty="0">
                <a:solidFill>
                  <a:srgbClr val="892D4E"/>
                </a:solidFill>
                <a:latin typeface="Trebuchet MS"/>
                <a:cs typeface="Trebuchet MS"/>
              </a:rPr>
              <a:t>Si</a:t>
            </a:r>
            <a:r>
              <a:rPr sz="2150" spc="-12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00" dirty="0">
                <a:solidFill>
                  <a:srgbClr val="892D4E"/>
                </a:solidFill>
                <a:latin typeface="Trebuchet MS"/>
                <a:cs typeface="Trebuchet MS"/>
              </a:rPr>
              <a:t>pierden</a:t>
            </a:r>
            <a:r>
              <a:rPr sz="2150" spc="-7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40" dirty="0">
                <a:solidFill>
                  <a:srgbClr val="892D4E"/>
                </a:solidFill>
                <a:latin typeface="Trebuchet MS"/>
                <a:cs typeface="Trebuchet MS"/>
              </a:rPr>
              <a:t>alguna</a:t>
            </a:r>
            <a:r>
              <a:rPr sz="2150" spc="-2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05" dirty="0">
                <a:solidFill>
                  <a:srgbClr val="892D4E"/>
                </a:solidFill>
                <a:latin typeface="Trebuchet MS"/>
                <a:cs typeface="Trebuchet MS"/>
              </a:rPr>
              <a:t>prenda</a:t>
            </a:r>
            <a:r>
              <a:rPr sz="2150" spc="-3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05" dirty="0">
                <a:solidFill>
                  <a:srgbClr val="892D4E"/>
                </a:solidFill>
                <a:latin typeface="Trebuchet MS"/>
                <a:cs typeface="Trebuchet MS"/>
              </a:rPr>
              <a:t>venid</a:t>
            </a:r>
            <a:r>
              <a:rPr sz="2150" spc="1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210" dirty="0">
                <a:solidFill>
                  <a:srgbClr val="892D4E"/>
                </a:solidFill>
                <a:latin typeface="Trebuchet MS"/>
                <a:cs typeface="Trebuchet MS"/>
              </a:rPr>
              <a:t>a</a:t>
            </a:r>
            <a:r>
              <a:rPr sz="2150" spc="-7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0" dirty="0">
                <a:solidFill>
                  <a:srgbClr val="892D4E"/>
                </a:solidFill>
                <a:latin typeface="Trebuchet MS"/>
                <a:cs typeface="Trebuchet MS"/>
              </a:rPr>
              <a:t>recogerla 	</a:t>
            </a:r>
            <a:r>
              <a:rPr sz="2150" spc="-75" dirty="0">
                <a:solidFill>
                  <a:srgbClr val="892D4E"/>
                </a:solidFill>
                <a:latin typeface="Trebuchet MS"/>
                <a:cs typeface="Trebuchet MS"/>
              </a:rPr>
              <a:t>tenemos</a:t>
            </a:r>
            <a:r>
              <a:rPr sz="2150" spc="-9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85" dirty="0">
                <a:solidFill>
                  <a:srgbClr val="892D4E"/>
                </a:solidFill>
                <a:latin typeface="Trebuchet MS"/>
                <a:cs typeface="Trebuchet MS"/>
              </a:rPr>
              <a:t>un</a:t>
            </a:r>
            <a:r>
              <a:rPr sz="2150" spc="-8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25" dirty="0">
                <a:solidFill>
                  <a:srgbClr val="892D4E"/>
                </a:solidFill>
                <a:latin typeface="Trebuchet MS"/>
                <a:cs typeface="Trebuchet MS"/>
              </a:rPr>
              <a:t>montón</a:t>
            </a:r>
            <a:r>
              <a:rPr sz="2150" spc="-6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105" dirty="0">
                <a:solidFill>
                  <a:srgbClr val="892D4E"/>
                </a:solidFill>
                <a:latin typeface="Trebuchet MS"/>
                <a:cs typeface="Trebuchet MS"/>
              </a:rPr>
              <a:t>de</a:t>
            </a:r>
            <a:r>
              <a:rPr sz="2150" spc="-5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80" dirty="0">
                <a:solidFill>
                  <a:srgbClr val="892D4E"/>
                </a:solidFill>
                <a:latin typeface="Trebuchet MS"/>
                <a:cs typeface="Trebuchet MS"/>
              </a:rPr>
              <a:t>objetos</a:t>
            </a:r>
            <a:r>
              <a:rPr sz="2150" spc="-3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150" spc="-70" dirty="0">
                <a:solidFill>
                  <a:srgbClr val="892D4E"/>
                </a:solidFill>
                <a:latin typeface="Trebuchet MS"/>
                <a:cs typeface="Trebuchet MS"/>
              </a:rPr>
              <a:t>perdidos.</a:t>
            </a:r>
            <a:endParaRPr sz="215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138673" y="1566799"/>
            <a:ext cx="2524125" cy="1038225"/>
            <a:chOff x="5138673" y="1566799"/>
            <a:chExt cx="2524125" cy="1038225"/>
          </a:xfrm>
        </p:grpSpPr>
        <p:sp>
          <p:nvSpPr>
            <p:cNvPr id="7" name="object 7"/>
            <p:cNvSpPr/>
            <p:nvPr/>
          </p:nvSpPr>
          <p:spPr>
            <a:xfrm>
              <a:off x="5148325" y="1576451"/>
              <a:ext cx="2505075" cy="1019175"/>
            </a:xfrm>
            <a:custGeom>
              <a:avLst/>
              <a:gdLst/>
              <a:ahLst/>
              <a:cxnLst/>
              <a:rect l="l" t="t" r="r" b="b"/>
              <a:pathLst>
                <a:path w="2505075" h="1019175">
                  <a:moveTo>
                    <a:pt x="2505075" y="0"/>
                  </a:moveTo>
                  <a:lnTo>
                    <a:pt x="0" y="0"/>
                  </a:lnTo>
                  <a:lnTo>
                    <a:pt x="0" y="1019175"/>
                  </a:lnTo>
                  <a:lnTo>
                    <a:pt x="2505075" y="1019175"/>
                  </a:lnTo>
                  <a:lnTo>
                    <a:pt x="2505075" y="0"/>
                  </a:lnTo>
                  <a:close/>
                </a:path>
              </a:pathLst>
            </a:custGeom>
            <a:solidFill>
              <a:srgbClr val="B83C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38674" y="1566798"/>
              <a:ext cx="2524125" cy="1038225"/>
            </a:xfrm>
            <a:custGeom>
              <a:avLst/>
              <a:gdLst/>
              <a:ahLst/>
              <a:cxnLst/>
              <a:rect l="l" t="t" r="r" b="b"/>
              <a:pathLst>
                <a:path w="2524125" h="1038225">
                  <a:moveTo>
                    <a:pt x="12700" y="1038225"/>
                  </a:moveTo>
                  <a:lnTo>
                    <a:pt x="0" y="1025525"/>
                  </a:lnTo>
                  <a:lnTo>
                    <a:pt x="0" y="1038225"/>
                  </a:lnTo>
                  <a:lnTo>
                    <a:pt x="12700" y="1038225"/>
                  </a:lnTo>
                  <a:close/>
                </a:path>
                <a:path w="2524125" h="1038225">
                  <a:moveTo>
                    <a:pt x="1270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2700" y="0"/>
                  </a:lnTo>
                  <a:close/>
                </a:path>
                <a:path w="2524125" h="1038225">
                  <a:moveTo>
                    <a:pt x="2524125" y="1025525"/>
                  </a:moveTo>
                  <a:lnTo>
                    <a:pt x="2511425" y="1038225"/>
                  </a:lnTo>
                  <a:lnTo>
                    <a:pt x="2524125" y="1038225"/>
                  </a:lnTo>
                  <a:lnTo>
                    <a:pt x="2524125" y="1025525"/>
                  </a:lnTo>
                  <a:close/>
                </a:path>
                <a:path w="2524125" h="1038225">
                  <a:moveTo>
                    <a:pt x="2524125" y="0"/>
                  </a:moveTo>
                  <a:lnTo>
                    <a:pt x="2511425" y="0"/>
                  </a:lnTo>
                  <a:lnTo>
                    <a:pt x="2524125" y="12700"/>
                  </a:lnTo>
                  <a:lnTo>
                    <a:pt x="2524125" y="0"/>
                  </a:lnTo>
                  <a:close/>
                </a:path>
              </a:pathLst>
            </a:custGeom>
            <a:solidFill>
              <a:srgbClr val="852A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145023" y="1573149"/>
            <a:ext cx="2511425" cy="1025525"/>
          </a:xfrm>
          <a:prstGeom prst="rect">
            <a:avLst/>
          </a:prstGeom>
          <a:ln w="12700">
            <a:solidFill>
              <a:srgbClr val="852A49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203835" marR="190500" indent="-2540" algn="ctr">
              <a:lnSpc>
                <a:spcPct val="100000"/>
              </a:lnSpc>
              <a:spcBef>
                <a:spcPts val="315"/>
              </a:spcBef>
            </a:pPr>
            <a:r>
              <a:rPr sz="2000" spc="-125" dirty="0">
                <a:solidFill>
                  <a:srgbClr val="FFC000"/>
                </a:solidFill>
                <a:latin typeface="Trebuchet MS"/>
                <a:cs typeface="Trebuchet MS"/>
              </a:rPr>
              <a:t>organización,</a:t>
            </a:r>
            <a:r>
              <a:rPr sz="2000" spc="-150" dirty="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FFC000"/>
                </a:solidFill>
                <a:latin typeface="Trebuchet MS"/>
                <a:cs typeface="Trebuchet MS"/>
              </a:rPr>
              <a:t>orden </a:t>
            </a:r>
            <a:r>
              <a:rPr sz="2000" spc="-100" dirty="0">
                <a:solidFill>
                  <a:srgbClr val="FFC000"/>
                </a:solidFill>
                <a:latin typeface="Trebuchet MS"/>
                <a:cs typeface="Trebuchet MS"/>
              </a:rPr>
              <a:t>de</a:t>
            </a:r>
            <a:r>
              <a:rPr sz="2000" spc="-60" dirty="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sz="2000" spc="-175" dirty="0">
                <a:solidFill>
                  <a:srgbClr val="FFC000"/>
                </a:solidFill>
                <a:latin typeface="Trebuchet MS"/>
                <a:cs typeface="Trebuchet MS"/>
              </a:rPr>
              <a:t>la</a:t>
            </a:r>
            <a:r>
              <a:rPr sz="2000" spc="-100" dirty="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FFC000"/>
                </a:solidFill>
                <a:latin typeface="Trebuchet MS"/>
                <a:cs typeface="Trebuchet MS"/>
              </a:rPr>
              <a:t>clase</a:t>
            </a:r>
            <a:r>
              <a:rPr sz="2000" spc="-60" dirty="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FFC000"/>
                </a:solidFill>
                <a:latin typeface="Trebuchet MS"/>
                <a:cs typeface="Trebuchet MS"/>
              </a:rPr>
              <a:t>y</a:t>
            </a:r>
            <a:r>
              <a:rPr sz="2000" spc="-45" dirty="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FFC000"/>
                </a:solidFill>
                <a:latin typeface="Trebuchet MS"/>
                <a:cs typeface="Trebuchet MS"/>
              </a:rPr>
              <a:t>cuidado </a:t>
            </a:r>
            <a:r>
              <a:rPr sz="2000" spc="-100" dirty="0">
                <a:solidFill>
                  <a:srgbClr val="FFC000"/>
                </a:solidFill>
                <a:latin typeface="Trebuchet MS"/>
                <a:cs typeface="Trebuchet MS"/>
              </a:rPr>
              <a:t>de</a:t>
            </a:r>
            <a:r>
              <a:rPr sz="2000" spc="-75" dirty="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sz="2000" spc="-35" dirty="0">
                <a:solidFill>
                  <a:srgbClr val="FFC000"/>
                </a:solidFill>
                <a:latin typeface="Trebuchet MS"/>
                <a:cs typeface="Trebuchet MS"/>
              </a:rPr>
              <a:t>su</a:t>
            </a:r>
            <a:r>
              <a:rPr sz="2000" spc="-114" dirty="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FFC000"/>
                </a:solidFill>
                <a:latin typeface="Trebuchet MS"/>
                <a:cs typeface="Trebuchet MS"/>
              </a:rPr>
              <a:t>ropa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8675" y="5934075"/>
            <a:ext cx="776287" cy="490537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3290823" y="1785873"/>
            <a:ext cx="1572260" cy="438784"/>
            <a:chOff x="3290823" y="1785873"/>
            <a:chExt cx="1572260" cy="438784"/>
          </a:xfrm>
        </p:grpSpPr>
        <p:sp>
          <p:nvSpPr>
            <p:cNvPr id="12" name="object 12"/>
            <p:cNvSpPr/>
            <p:nvPr/>
          </p:nvSpPr>
          <p:spPr>
            <a:xfrm>
              <a:off x="3290950" y="1786000"/>
              <a:ext cx="1571625" cy="438150"/>
            </a:xfrm>
            <a:custGeom>
              <a:avLst/>
              <a:gdLst/>
              <a:ahLst/>
              <a:cxnLst/>
              <a:rect l="l" t="t" r="r" b="b"/>
              <a:pathLst>
                <a:path w="1571625" h="438150">
                  <a:moveTo>
                    <a:pt x="1352550" y="0"/>
                  </a:moveTo>
                  <a:lnTo>
                    <a:pt x="1352550" y="109474"/>
                  </a:lnTo>
                  <a:lnTo>
                    <a:pt x="0" y="109474"/>
                  </a:lnTo>
                  <a:lnTo>
                    <a:pt x="0" y="328549"/>
                  </a:lnTo>
                  <a:lnTo>
                    <a:pt x="1352550" y="328549"/>
                  </a:lnTo>
                  <a:lnTo>
                    <a:pt x="1352550" y="438150"/>
                  </a:lnTo>
                  <a:lnTo>
                    <a:pt x="1571625" y="219075"/>
                  </a:lnTo>
                  <a:lnTo>
                    <a:pt x="1352550" y="0"/>
                  </a:lnTo>
                  <a:close/>
                </a:path>
              </a:pathLst>
            </a:custGeom>
            <a:solidFill>
              <a:srgbClr val="B83C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90823" y="1785873"/>
              <a:ext cx="1571625" cy="438150"/>
            </a:xfrm>
            <a:custGeom>
              <a:avLst/>
              <a:gdLst/>
              <a:ahLst/>
              <a:cxnLst/>
              <a:rect l="l" t="t" r="r" b="b"/>
              <a:pathLst>
                <a:path w="1571625" h="438150">
                  <a:moveTo>
                    <a:pt x="1352677" y="432951"/>
                  </a:moveTo>
                  <a:lnTo>
                    <a:pt x="1352677" y="438150"/>
                  </a:lnTo>
                  <a:lnTo>
                    <a:pt x="1356365" y="434461"/>
                  </a:lnTo>
                  <a:lnTo>
                    <a:pt x="1352677" y="432951"/>
                  </a:lnTo>
                  <a:close/>
                </a:path>
                <a:path w="1571625" h="438150">
                  <a:moveTo>
                    <a:pt x="1365377" y="425450"/>
                  </a:moveTo>
                  <a:lnTo>
                    <a:pt x="1356365" y="434461"/>
                  </a:lnTo>
                  <a:lnTo>
                    <a:pt x="1365377" y="438150"/>
                  </a:lnTo>
                  <a:lnTo>
                    <a:pt x="1365377" y="425450"/>
                  </a:lnTo>
                  <a:close/>
                </a:path>
                <a:path w="1571625" h="438150">
                  <a:moveTo>
                    <a:pt x="1365377" y="407543"/>
                  </a:moveTo>
                  <a:lnTo>
                    <a:pt x="1352677" y="420243"/>
                  </a:lnTo>
                  <a:lnTo>
                    <a:pt x="1352677" y="432951"/>
                  </a:lnTo>
                  <a:lnTo>
                    <a:pt x="1356365" y="434461"/>
                  </a:lnTo>
                  <a:lnTo>
                    <a:pt x="1365377" y="425450"/>
                  </a:lnTo>
                  <a:lnTo>
                    <a:pt x="1365377" y="407543"/>
                  </a:lnTo>
                  <a:close/>
                </a:path>
                <a:path w="1571625" h="438150">
                  <a:moveTo>
                    <a:pt x="1352677" y="420243"/>
                  </a:moveTo>
                  <a:lnTo>
                    <a:pt x="1343660" y="429260"/>
                  </a:lnTo>
                  <a:lnTo>
                    <a:pt x="1352677" y="432951"/>
                  </a:lnTo>
                  <a:lnTo>
                    <a:pt x="1352677" y="420243"/>
                  </a:lnTo>
                  <a:close/>
                </a:path>
                <a:path w="1571625" h="438150">
                  <a:moveTo>
                    <a:pt x="1553845" y="219201"/>
                  </a:moveTo>
                  <a:lnTo>
                    <a:pt x="1544828" y="228091"/>
                  </a:lnTo>
                  <a:lnTo>
                    <a:pt x="1365377" y="407543"/>
                  </a:lnTo>
                  <a:lnTo>
                    <a:pt x="1365377" y="425450"/>
                  </a:lnTo>
                  <a:lnTo>
                    <a:pt x="1562735" y="228091"/>
                  </a:lnTo>
                  <a:lnTo>
                    <a:pt x="1553845" y="219201"/>
                  </a:lnTo>
                  <a:close/>
                </a:path>
                <a:path w="1571625" h="438150">
                  <a:moveTo>
                    <a:pt x="1365377" y="315975"/>
                  </a:moveTo>
                  <a:lnTo>
                    <a:pt x="12700" y="315975"/>
                  </a:lnTo>
                  <a:lnTo>
                    <a:pt x="12700" y="328675"/>
                  </a:lnTo>
                  <a:lnTo>
                    <a:pt x="1352677" y="328675"/>
                  </a:lnTo>
                  <a:lnTo>
                    <a:pt x="1352677" y="420243"/>
                  </a:lnTo>
                  <a:lnTo>
                    <a:pt x="1365377" y="407543"/>
                  </a:lnTo>
                  <a:lnTo>
                    <a:pt x="1365377" y="315975"/>
                  </a:lnTo>
                  <a:close/>
                </a:path>
                <a:path w="1571625" h="438150">
                  <a:moveTo>
                    <a:pt x="0" y="315975"/>
                  </a:moveTo>
                  <a:lnTo>
                    <a:pt x="0" y="328675"/>
                  </a:lnTo>
                  <a:lnTo>
                    <a:pt x="12700" y="328675"/>
                  </a:lnTo>
                  <a:lnTo>
                    <a:pt x="0" y="315975"/>
                  </a:lnTo>
                  <a:close/>
                </a:path>
                <a:path w="1571625" h="438150">
                  <a:moveTo>
                    <a:pt x="12700" y="109600"/>
                  </a:moveTo>
                  <a:lnTo>
                    <a:pt x="0" y="122300"/>
                  </a:lnTo>
                  <a:lnTo>
                    <a:pt x="0" y="315975"/>
                  </a:lnTo>
                  <a:lnTo>
                    <a:pt x="12700" y="328675"/>
                  </a:lnTo>
                  <a:lnTo>
                    <a:pt x="12700" y="109600"/>
                  </a:lnTo>
                  <a:close/>
                </a:path>
                <a:path w="1571625" h="438150">
                  <a:moveTo>
                    <a:pt x="1562735" y="210301"/>
                  </a:moveTo>
                  <a:lnTo>
                    <a:pt x="1553845" y="219201"/>
                  </a:lnTo>
                  <a:lnTo>
                    <a:pt x="1562735" y="228091"/>
                  </a:lnTo>
                  <a:lnTo>
                    <a:pt x="1562735" y="210301"/>
                  </a:lnTo>
                  <a:close/>
                </a:path>
                <a:path w="1571625" h="438150">
                  <a:moveTo>
                    <a:pt x="1562735" y="210301"/>
                  </a:moveTo>
                  <a:lnTo>
                    <a:pt x="1562735" y="228091"/>
                  </a:lnTo>
                  <a:lnTo>
                    <a:pt x="1571625" y="219201"/>
                  </a:lnTo>
                  <a:lnTo>
                    <a:pt x="1562735" y="210301"/>
                  </a:lnTo>
                  <a:close/>
                </a:path>
                <a:path w="1571625" h="438150">
                  <a:moveTo>
                    <a:pt x="1365377" y="12714"/>
                  </a:moveTo>
                  <a:lnTo>
                    <a:pt x="1365377" y="30733"/>
                  </a:lnTo>
                  <a:lnTo>
                    <a:pt x="1553845" y="219201"/>
                  </a:lnTo>
                  <a:lnTo>
                    <a:pt x="1562618" y="210301"/>
                  </a:lnTo>
                  <a:lnTo>
                    <a:pt x="1365377" y="12714"/>
                  </a:lnTo>
                  <a:close/>
                </a:path>
                <a:path w="1571625" h="438150">
                  <a:moveTo>
                    <a:pt x="12700" y="109600"/>
                  </a:moveTo>
                  <a:lnTo>
                    <a:pt x="0" y="109600"/>
                  </a:lnTo>
                  <a:lnTo>
                    <a:pt x="0" y="122300"/>
                  </a:lnTo>
                  <a:lnTo>
                    <a:pt x="12700" y="109600"/>
                  </a:lnTo>
                  <a:close/>
                </a:path>
                <a:path w="1571625" h="438150">
                  <a:moveTo>
                    <a:pt x="1352677" y="18033"/>
                  </a:moveTo>
                  <a:lnTo>
                    <a:pt x="1352677" y="109600"/>
                  </a:lnTo>
                  <a:lnTo>
                    <a:pt x="12700" y="109600"/>
                  </a:lnTo>
                  <a:lnTo>
                    <a:pt x="12700" y="122300"/>
                  </a:lnTo>
                  <a:lnTo>
                    <a:pt x="1365377" y="122300"/>
                  </a:lnTo>
                  <a:lnTo>
                    <a:pt x="1365377" y="30733"/>
                  </a:lnTo>
                  <a:lnTo>
                    <a:pt x="1352677" y="18033"/>
                  </a:lnTo>
                  <a:close/>
                </a:path>
                <a:path w="1571625" h="438150">
                  <a:moveTo>
                    <a:pt x="1356399" y="3727"/>
                  </a:moveTo>
                  <a:lnTo>
                    <a:pt x="1352677" y="5273"/>
                  </a:lnTo>
                  <a:lnTo>
                    <a:pt x="1352677" y="18033"/>
                  </a:lnTo>
                  <a:lnTo>
                    <a:pt x="1365377" y="30733"/>
                  </a:lnTo>
                  <a:lnTo>
                    <a:pt x="1365377" y="12714"/>
                  </a:lnTo>
                  <a:lnTo>
                    <a:pt x="1356399" y="3727"/>
                  </a:lnTo>
                  <a:close/>
                </a:path>
                <a:path w="1571625" h="438150">
                  <a:moveTo>
                    <a:pt x="1352677" y="5273"/>
                  </a:moveTo>
                  <a:lnTo>
                    <a:pt x="1343660" y="9016"/>
                  </a:lnTo>
                  <a:lnTo>
                    <a:pt x="1352677" y="18033"/>
                  </a:lnTo>
                  <a:lnTo>
                    <a:pt x="1352677" y="5273"/>
                  </a:lnTo>
                  <a:close/>
                </a:path>
                <a:path w="1571625" h="438150">
                  <a:moveTo>
                    <a:pt x="1365377" y="0"/>
                  </a:moveTo>
                  <a:lnTo>
                    <a:pt x="1356399" y="3727"/>
                  </a:lnTo>
                  <a:lnTo>
                    <a:pt x="1365377" y="12714"/>
                  </a:lnTo>
                  <a:lnTo>
                    <a:pt x="1365377" y="0"/>
                  </a:lnTo>
                  <a:close/>
                </a:path>
                <a:path w="1571625" h="438150">
                  <a:moveTo>
                    <a:pt x="1352677" y="0"/>
                  </a:moveTo>
                  <a:lnTo>
                    <a:pt x="1352677" y="5273"/>
                  </a:lnTo>
                  <a:lnTo>
                    <a:pt x="1356399" y="3727"/>
                  </a:lnTo>
                  <a:lnTo>
                    <a:pt x="1352677" y="0"/>
                  </a:lnTo>
                  <a:close/>
                </a:path>
              </a:pathLst>
            </a:custGeom>
            <a:solidFill>
              <a:srgbClr val="852A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79437" y="180657"/>
            <a:ext cx="3150870" cy="723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50" spc="100" dirty="0">
                <a:latin typeface="Impact"/>
                <a:cs typeface="Impact"/>
              </a:rPr>
              <a:t>EL</a:t>
            </a:r>
            <a:r>
              <a:rPr sz="4550" spc="305" dirty="0">
                <a:latin typeface="Impact"/>
                <a:cs typeface="Impact"/>
              </a:rPr>
              <a:t> </a:t>
            </a:r>
            <a:r>
              <a:rPr sz="4550" spc="130" dirty="0">
                <a:latin typeface="Impact"/>
                <a:cs typeface="Impact"/>
              </a:rPr>
              <a:t>ALMUERZO</a:t>
            </a:r>
            <a:endParaRPr sz="4550">
              <a:latin typeface="Impact"/>
              <a:cs typeface="Impac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2312" y="833183"/>
            <a:ext cx="7155815" cy="3687548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75"/>
              </a:spcBef>
              <a:buFont typeface="Wingdings"/>
              <a:buChar char=""/>
              <a:tabLst>
                <a:tab pos="240665" algn="l"/>
              </a:tabLst>
            </a:pP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Se</a:t>
            </a:r>
            <a:r>
              <a:rPr sz="2000" spc="-7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892D4E"/>
                </a:solidFill>
                <a:latin typeface="Trebuchet MS"/>
                <a:cs typeface="Trebuchet MS"/>
              </a:rPr>
              <a:t>traerá</a:t>
            </a:r>
            <a:r>
              <a:rPr sz="2000" spc="-4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892D4E"/>
                </a:solidFill>
                <a:latin typeface="Trebuchet MS"/>
                <a:cs typeface="Trebuchet MS"/>
              </a:rPr>
              <a:t>en</a:t>
            </a:r>
            <a:r>
              <a:rPr sz="2000" spc="-5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50" dirty="0">
                <a:solidFill>
                  <a:srgbClr val="892D4E"/>
                </a:solidFill>
                <a:latin typeface="Trebuchet MS"/>
                <a:cs typeface="Trebuchet MS"/>
              </a:rPr>
              <a:t>una</a:t>
            </a:r>
            <a:r>
              <a:rPr sz="2000" spc="-4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892D4E"/>
                </a:solidFill>
                <a:latin typeface="Trebuchet MS"/>
                <a:cs typeface="Trebuchet MS"/>
              </a:rPr>
              <a:t>mochila</a:t>
            </a:r>
            <a:r>
              <a:rPr sz="2000" spc="-12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892D4E"/>
                </a:solidFill>
                <a:latin typeface="Trebuchet MS"/>
                <a:cs typeface="Trebuchet MS"/>
              </a:rPr>
              <a:t>pequeña</a:t>
            </a:r>
            <a:r>
              <a:rPr sz="2000" spc="-4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con</a:t>
            </a:r>
            <a:r>
              <a:rPr sz="2000" spc="-4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35" dirty="0">
                <a:solidFill>
                  <a:srgbClr val="892D4E"/>
                </a:solidFill>
                <a:latin typeface="Trebuchet MS"/>
                <a:cs typeface="Trebuchet MS"/>
              </a:rPr>
              <a:t>su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nombre</a:t>
            </a:r>
            <a:endParaRPr sz="2000" dirty="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980"/>
              </a:spcBef>
              <a:buFont typeface="Wingdings"/>
              <a:buChar char=""/>
              <a:tabLst>
                <a:tab pos="240665" algn="l"/>
              </a:tabLst>
            </a:pPr>
            <a:r>
              <a:rPr sz="2000" spc="-110" dirty="0">
                <a:solidFill>
                  <a:srgbClr val="892D4E"/>
                </a:solidFill>
                <a:latin typeface="Trebuchet MS"/>
                <a:cs typeface="Trebuchet MS"/>
              </a:rPr>
              <a:t>Variado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892D4E"/>
                </a:solidFill>
                <a:latin typeface="Trebuchet MS"/>
                <a:cs typeface="Trebuchet MS"/>
              </a:rPr>
              <a:t>y</a:t>
            </a:r>
            <a:r>
              <a:rPr sz="2000" spc="-4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25" dirty="0" err="1">
                <a:solidFill>
                  <a:srgbClr val="892D4E"/>
                </a:solidFill>
                <a:latin typeface="Trebuchet MS"/>
                <a:cs typeface="Trebuchet MS"/>
              </a:rPr>
              <a:t>saludable</a:t>
            </a:r>
            <a:endParaRPr lang="es-ES" sz="2000" spc="-25" dirty="0">
              <a:solidFill>
                <a:srgbClr val="892D4E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  <a:tabLst>
                <a:tab pos="240665" algn="l"/>
              </a:tabLst>
            </a:pPr>
            <a:endParaRPr sz="2000" dirty="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buFont typeface="Wingdings"/>
              <a:buChar char=""/>
              <a:tabLst>
                <a:tab pos="240665" algn="l"/>
              </a:tabLst>
            </a:pPr>
            <a:r>
              <a:rPr sz="2000" spc="-114" dirty="0">
                <a:solidFill>
                  <a:srgbClr val="892D4E"/>
                </a:solidFill>
                <a:latin typeface="Trebuchet MS"/>
                <a:cs typeface="Trebuchet MS"/>
              </a:rPr>
              <a:t>Botella</a:t>
            </a:r>
            <a:r>
              <a:rPr sz="2000" spc="-2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50" dirty="0">
                <a:solidFill>
                  <a:srgbClr val="892D4E"/>
                </a:solidFill>
                <a:latin typeface="Trebuchet MS"/>
                <a:cs typeface="Trebuchet MS"/>
              </a:rPr>
              <a:t>del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70" dirty="0">
                <a:solidFill>
                  <a:srgbClr val="892D4E"/>
                </a:solidFill>
                <a:latin typeface="Trebuchet MS"/>
                <a:cs typeface="Trebuchet MS"/>
              </a:rPr>
              <a:t>agua</a:t>
            </a:r>
            <a:r>
              <a:rPr sz="2000" spc="-2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892D4E"/>
                </a:solidFill>
                <a:latin typeface="Trebuchet MS"/>
                <a:cs typeface="Trebuchet MS"/>
              </a:rPr>
              <a:t>de</a:t>
            </a:r>
            <a:r>
              <a:rPr sz="2000" spc="-5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95" dirty="0">
                <a:solidFill>
                  <a:srgbClr val="892D4E"/>
                </a:solidFill>
                <a:latin typeface="Trebuchet MS"/>
                <a:cs typeface="Trebuchet MS"/>
              </a:rPr>
              <a:t>acero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892D4E"/>
                </a:solidFill>
                <a:latin typeface="Trebuchet MS"/>
                <a:cs typeface="Trebuchet MS"/>
              </a:rPr>
              <a:t>inoxidable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 si</a:t>
            </a:r>
            <a:r>
              <a:rPr sz="2000" spc="-5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892D4E"/>
                </a:solidFill>
                <a:latin typeface="Trebuchet MS"/>
                <a:cs typeface="Trebuchet MS"/>
              </a:rPr>
              <a:t>es </a:t>
            </a:r>
            <a:r>
              <a:rPr sz="2000" spc="-95" dirty="0">
                <a:solidFill>
                  <a:srgbClr val="892D4E"/>
                </a:solidFill>
                <a:latin typeface="Trebuchet MS"/>
                <a:cs typeface="Trebuchet MS"/>
              </a:rPr>
              <a:t>posible</a:t>
            </a:r>
            <a:r>
              <a:rPr sz="2000" spc="-4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70" dirty="0">
                <a:solidFill>
                  <a:srgbClr val="892D4E"/>
                </a:solidFill>
                <a:latin typeface="Trebuchet MS"/>
                <a:cs typeface="Trebuchet MS"/>
              </a:rPr>
              <a:t>(reutilizable).</a:t>
            </a:r>
            <a:endParaRPr sz="2000" dirty="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905"/>
              </a:spcBef>
              <a:buFont typeface="Wingdings"/>
              <a:buChar char=""/>
              <a:tabLst>
                <a:tab pos="240665" algn="l"/>
              </a:tabLst>
            </a:pPr>
            <a:r>
              <a:rPr sz="2000" spc="-120" dirty="0">
                <a:solidFill>
                  <a:srgbClr val="892D4E"/>
                </a:solidFill>
                <a:latin typeface="Trebuchet MS"/>
                <a:cs typeface="Trebuchet MS"/>
              </a:rPr>
              <a:t>Servilleta</a:t>
            </a:r>
            <a:r>
              <a:rPr sz="2000" spc="-3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25" dirty="0">
                <a:solidFill>
                  <a:srgbClr val="892D4E"/>
                </a:solidFill>
                <a:latin typeface="Trebuchet MS"/>
                <a:cs typeface="Trebuchet MS"/>
              </a:rPr>
              <a:t>de</a:t>
            </a:r>
            <a:r>
              <a:rPr sz="2000" spc="1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65" dirty="0">
                <a:solidFill>
                  <a:srgbClr val="892D4E"/>
                </a:solidFill>
                <a:latin typeface="Trebuchet MS"/>
                <a:cs typeface="Trebuchet MS"/>
              </a:rPr>
              <a:t>tela(</a:t>
            </a:r>
            <a:r>
              <a:rPr sz="2000" spc="-4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892D4E"/>
                </a:solidFill>
                <a:latin typeface="Trebuchet MS"/>
                <a:cs typeface="Trebuchet MS"/>
              </a:rPr>
              <a:t>usarán</a:t>
            </a:r>
            <a:r>
              <a:rPr sz="2000" spc="-3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40" dirty="0">
                <a:solidFill>
                  <a:srgbClr val="892D4E"/>
                </a:solidFill>
                <a:latin typeface="Trebuchet MS"/>
                <a:cs typeface="Trebuchet MS"/>
              </a:rPr>
              <a:t>como</a:t>
            </a:r>
            <a:r>
              <a:rPr sz="2000" spc="-6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mantelito).</a:t>
            </a:r>
            <a:endParaRPr sz="2000" dirty="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980"/>
              </a:spcBef>
              <a:buFont typeface="Wingdings"/>
              <a:buChar char=""/>
              <a:tabLst>
                <a:tab pos="240665" algn="l"/>
              </a:tabLst>
            </a:pPr>
            <a:r>
              <a:rPr sz="2000" spc="-114" dirty="0">
                <a:solidFill>
                  <a:srgbClr val="892D4E"/>
                </a:solidFill>
                <a:latin typeface="Trebuchet MS"/>
                <a:cs typeface="Trebuchet MS"/>
              </a:rPr>
              <a:t>El</a:t>
            </a:r>
            <a:r>
              <a:rPr sz="2000" spc="1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892D4E"/>
                </a:solidFill>
                <a:latin typeface="Trebuchet MS"/>
                <a:cs typeface="Trebuchet MS"/>
              </a:rPr>
              <a:t>niño</a:t>
            </a:r>
            <a:r>
              <a:rPr sz="2000" spc="-6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892D4E"/>
                </a:solidFill>
                <a:latin typeface="Trebuchet MS"/>
                <a:cs typeface="Trebuchet MS"/>
              </a:rPr>
              <a:t>debe</a:t>
            </a:r>
            <a:r>
              <a:rPr sz="2000" spc="-5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892D4E"/>
                </a:solidFill>
                <a:latin typeface="Trebuchet MS"/>
                <a:cs typeface="Trebuchet MS"/>
              </a:rPr>
              <a:t>traer</a:t>
            </a:r>
            <a:r>
              <a:rPr sz="2000" spc="-12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35" dirty="0">
                <a:solidFill>
                  <a:srgbClr val="892D4E"/>
                </a:solidFill>
                <a:latin typeface="Trebuchet MS"/>
                <a:cs typeface="Trebuchet MS"/>
              </a:rPr>
              <a:t>su</a:t>
            </a:r>
            <a:r>
              <a:rPr sz="2000" spc="-10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almuerzo</a:t>
            </a:r>
            <a:r>
              <a:rPr sz="2000" spc="-5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45" dirty="0">
                <a:solidFill>
                  <a:srgbClr val="892D4E"/>
                </a:solidFill>
                <a:latin typeface="Trebuchet MS"/>
                <a:cs typeface="Trebuchet MS"/>
              </a:rPr>
              <a:t>personalmente.</a:t>
            </a:r>
            <a:endParaRPr sz="2000" dirty="0">
              <a:latin typeface="Trebuchet MS"/>
              <a:cs typeface="Trebuchet MS"/>
            </a:endParaRPr>
          </a:p>
          <a:p>
            <a:pPr marL="240029" marR="5080" indent="-227965">
              <a:lnSpc>
                <a:spcPct val="109600"/>
              </a:lnSpc>
              <a:spcBef>
                <a:spcPts val="670"/>
              </a:spcBef>
              <a:buFont typeface="Wingdings"/>
              <a:buChar char=""/>
              <a:tabLst>
                <a:tab pos="241300" algn="l"/>
              </a:tabLst>
            </a:pPr>
            <a:r>
              <a:rPr sz="2000" spc="-105" dirty="0">
                <a:solidFill>
                  <a:srgbClr val="892D4E"/>
                </a:solidFill>
                <a:latin typeface="Trebuchet MS"/>
                <a:cs typeface="Trebuchet MS"/>
              </a:rPr>
              <a:t>El</a:t>
            </a:r>
            <a:r>
              <a:rPr sz="2000" spc="2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892D4E"/>
                </a:solidFill>
                <a:latin typeface="Trebuchet MS"/>
                <a:cs typeface="Trebuchet MS"/>
              </a:rPr>
              <a:t>almuerzo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no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892D4E"/>
                </a:solidFill>
                <a:latin typeface="Trebuchet MS"/>
                <a:cs typeface="Trebuchet MS"/>
              </a:rPr>
              <a:t>debe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892D4E"/>
                </a:solidFill>
                <a:latin typeface="Trebuchet MS"/>
                <a:cs typeface="Trebuchet MS"/>
              </a:rPr>
              <a:t>sustituir</a:t>
            </a:r>
            <a:r>
              <a:rPr sz="2000" spc="-3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200" dirty="0">
                <a:solidFill>
                  <a:srgbClr val="892D4E"/>
                </a:solidFill>
                <a:latin typeface="Trebuchet MS"/>
                <a:cs typeface="Trebuchet MS"/>
              </a:rPr>
              <a:t>al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45" dirty="0">
                <a:solidFill>
                  <a:srgbClr val="892D4E"/>
                </a:solidFill>
                <a:latin typeface="Trebuchet MS"/>
                <a:cs typeface="Trebuchet MS"/>
              </a:rPr>
              <a:t>desayuno,</a:t>
            </a:r>
            <a:r>
              <a:rPr sz="2000" spc="-21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892D4E"/>
                </a:solidFill>
                <a:latin typeface="Trebuchet MS"/>
                <a:cs typeface="Trebuchet MS"/>
              </a:rPr>
              <a:t>deben</a:t>
            </a:r>
            <a:r>
              <a:rPr sz="2000" spc="-9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892D4E"/>
                </a:solidFill>
                <a:latin typeface="Trebuchet MS"/>
                <a:cs typeface="Trebuchet MS"/>
              </a:rPr>
              <a:t>desayunar</a:t>
            </a:r>
            <a:r>
              <a:rPr sz="2000" spc="-3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892D4E"/>
                </a:solidFill>
                <a:latin typeface="Trebuchet MS"/>
                <a:cs typeface="Trebuchet MS"/>
              </a:rPr>
              <a:t>en</a:t>
            </a:r>
            <a:r>
              <a:rPr sz="2000" spc="-9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55" dirty="0">
                <a:solidFill>
                  <a:srgbClr val="892D4E"/>
                </a:solidFill>
                <a:latin typeface="Trebuchet MS"/>
                <a:cs typeface="Trebuchet MS"/>
              </a:rPr>
              <a:t>casa 	</a:t>
            </a:r>
            <a:r>
              <a:rPr sz="2000" spc="-130" dirty="0">
                <a:solidFill>
                  <a:srgbClr val="892D4E"/>
                </a:solidFill>
                <a:latin typeface="Trebuchet MS"/>
                <a:cs typeface="Trebuchet MS"/>
              </a:rPr>
              <a:t>antes</a:t>
            </a:r>
            <a:r>
              <a:rPr sz="2000" spc="-2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892D4E"/>
                </a:solidFill>
                <a:latin typeface="Trebuchet MS"/>
                <a:cs typeface="Trebuchet MS"/>
              </a:rPr>
              <a:t>de</a:t>
            </a:r>
            <a:r>
              <a:rPr sz="2000" spc="-6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venir</a:t>
            </a:r>
            <a:r>
              <a:rPr sz="2000" spc="-3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200" dirty="0">
                <a:solidFill>
                  <a:srgbClr val="892D4E"/>
                </a:solidFill>
                <a:latin typeface="Trebuchet MS"/>
                <a:cs typeface="Trebuchet MS"/>
              </a:rPr>
              <a:t>al</a:t>
            </a:r>
            <a:r>
              <a:rPr sz="2000" spc="-6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colegio.</a:t>
            </a:r>
            <a:endParaRPr sz="2000" dirty="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980"/>
              </a:spcBef>
              <a:buFont typeface="Wingdings"/>
              <a:buChar char=""/>
              <a:tabLst>
                <a:tab pos="240665" algn="l"/>
              </a:tabLst>
            </a:pP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Lo</a:t>
            </a:r>
            <a:r>
              <a:rPr sz="2000" spc="-5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892D4E"/>
                </a:solidFill>
                <a:latin typeface="Trebuchet MS"/>
                <a:cs typeface="Trebuchet MS"/>
              </a:rPr>
              <a:t>comerán</a:t>
            </a: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75" dirty="0">
                <a:solidFill>
                  <a:srgbClr val="892D4E"/>
                </a:solidFill>
                <a:latin typeface="Trebuchet MS"/>
                <a:cs typeface="Trebuchet MS"/>
              </a:rPr>
              <a:t>dentro</a:t>
            </a:r>
            <a:r>
              <a:rPr sz="2000" spc="-5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50" dirty="0">
                <a:solidFill>
                  <a:srgbClr val="892D4E"/>
                </a:solidFill>
                <a:latin typeface="Trebuchet MS"/>
                <a:cs typeface="Trebuchet MS"/>
              </a:rPr>
              <a:t>del</a:t>
            </a:r>
            <a:r>
              <a:rPr sz="2000" spc="-4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60" dirty="0">
                <a:solidFill>
                  <a:srgbClr val="892D4E"/>
                </a:solidFill>
                <a:latin typeface="Trebuchet MS"/>
                <a:cs typeface="Trebuchet MS"/>
              </a:rPr>
              <a:t>aula</a:t>
            </a:r>
            <a:r>
              <a:rPr sz="2000" spc="-2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892D4E"/>
                </a:solidFill>
                <a:latin typeface="Trebuchet MS"/>
                <a:cs typeface="Trebuchet MS"/>
              </a:rPr>
              <a:t>para</a:t>
            </a: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95" dirty="0">
                <a:solidFill>
                  <a:srgbClr val="892D4E"/>
                </a:solidFill>
                <a:latin typeface="Trebuchet MS"/>
                <a:cs typeface="Trebuchet MS"/>
              </a:rPr>
              <a:t>reforzar</a:t>
            </a:r>
            <a:r>
              <a:rPr sz="2000" spc="-3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45" dirty="0">
                <a:solidFill>
                  <a:srgbClr val="892D4E"/>
                </a:solidFill>
                <a:latin typeface="Trebuchet MS"/>
                <a:cs typeface="Trebuchet MS"/>
              </a:rPr>
              <a:t>los</a:t>
            </a:r>
            <a:r>
              <a:rPr sz="2000" spc="-9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95" dirty="0">
                <a:solidFill>
                  <a:srgbClr val="892D4E"/>
                </a:solidFill>
                <a:latin typeface="Trebuchet MS"/>
                <a:cs typeface="Trebuchet MS"/>
              </a:rPr>
              <a:t>hábitos</a:t>
            </a:r>
            <a:r>
              <a:rPr sz="2000" spc="-9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892D4E"/>
                </a:solidFill>
                <a:latin typeface="Trebuchet MS"/>
                <a:cs typeface="Trebuchet MS"/>
              </a:rPr>
              <a:t>de</a:t>
            </a:r>
            <a:r>
              <a:rPr sz="2000" spc="-5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higiene.</a:t>
            </a:r>
            <a:endParaRPr sz="2000" dirty="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33462" y="5548248"/>
            <a:ext cx="7086600" cy="972185"/>
            <a:chOff x="1033462" y="5548248"/>
            <a:chExt cx="7086600" cy="972185"/>
          </a:xfrm>
        </p:grpSpPr>
        <p:sp>
          <p:nvSpPr>
            <p:cNvPr id="5" name="object 5"/>
            <p:cNvSpPr/>
            <p:nvPr/>
          </p:nvSpPr>
          <p:spPr>
            <a:xfrm>
              <a:off x="1042987" y="5557837"/>
              <a:ext cx="7067550" cy="952500"/>
            </a:xfrm>
            <a:custGeom>
              <a:avLst/>
              <a:gdLst/>
              <a:ahLst/>
              <a:cxnLst/>
              <a:rect l="l" t="t" r="r" b="b"/>
              <a:pathLst>
                <a:path w="7067550" h="952500">
                  <a:moveTo>
                    <a:pt x="7067550" y="0"/>
                  </a:moveTo>
                  <a:lnTo>
                    <a:pt x="0" y="0"/>
                  </a:lnTo>
                  <a:lnTo>
                    <a:pt x="0" y="952500"/>
                  </a:lnTo>
                  <a:lnTo>
                    <a:pt x="7067550" y="952500"/>
                  </a:lnTo>
                  <a:lnTo>
                    <a:pt x="7067550" y="0"/>
                  </a:lnTo>
                  <a:close/>
                </a:path>
              </a:pathLst>
            </a:custGeom>
            <a:solidFill>
              <a:srgbClr val="CF6C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33462" y="5548248"/>
              <a:ext cx="7086600" cy="972185"/>
            </a:xfrm>
            <a:custGeom>
              <a:avLst/>
              <a:gdLst/>
              <a:ahLst/>
              <a:cxnLst/>
              <a:rect l="l" t="t" r="r" b="b"/>
              <a:pathLst>
                <a:path w="7086600" h="972184">
                  <a:moveTo>
                    <a:pt x="0" y="920813"/>
                  </a:moveTo>
                  <a:lnTo>
                    <a:pt x="0" y="971613"/>
                  </a:lnTo>
                  <a:lnTo>
                    <a:pt x="50800" y="971613"/>
                  </a:lnTo>
                  <a:lnTo>
                    <a:pt x="0" y="920813"/>
                  </a:lnTo>
                  <a:close/>
                </a:path>
                <a:path w="7086600" h="972184">
                  <a:moveTo>
                    <a:pt x="50800" y="0"/>
                  </a:moveTo>
                  <a:lnTo>
                    <a:pt x="0" y="50863"/>
                  </a:lnTo>
                  <a:lnTo>
                    <a:pt x="0" y="920813"/>
                  </a:lnTo>
                  <a:lnTo>
                    <a:pt x="50800" y="971613"/>
                  </a:lnTo>
                  <a:lnTo>
                    <a:pt x="50800" y="0"/>
                  </a:lnTo>
                  <a:close/>
                </a:path>
                <a:path w="7086600" h="972184">
                  <a:moveTo>
                    <a:pt x="7035736" y="920813"/>
                  </a:moveTo>
                  <a:lnTo>
                    <a:pt x="50800" y="920813"/>
                  </a:lnTo>
                  <a:lnTo>
                    <a:pt x="50800" y="971613"/>
                  </a:lnTo>
                  <a:lnTo>
                    <a:pt x="7035736" y="971613"/>
                  </a:lnTo>
                  <a:lnTo>
                    <a:pt x="7035736" y="920813"/>
                  </a:lnTo>
                  <a:close/>
                </a:path>
                <a:path w="7086600" h="972184">
                  <a:moveTo>
                    <a:pt x="7035736" y="0"/>
                  </a:moveTo>
                  <a:lnTo>
                    <a:pt x="7035736" y="971613"/>
                  </a:lnTo>
                  <a:lnTo>
                    <a:pt x="7086536" y="920813"/>
                  </a:lnTo>
                  <a:lnTo>
                    <a:pt x="7086536" y="50863"/>
                  </a:lnTo>
                  <a:lnTo>
                    <a:pt x="7035736" y="0"/>
                  </a:lnTo>
                  <a:close/>
                </a:path>
                <a:path w="7086600" h="972184">
                  <a:moveTo>
                    <a:pt x="7086536" y="920813"/>
                  </a:moveTo>
                  <a:lnTo>
                    <a:pt x="7035736" y="971613"/>
                  </a:lnTo>
                  <a:lnTo>
                    <a:pt x="7086536" y="971613"/>
                  </a:lnTo>
                  <a:lnTo>
                    <a:pt x="7086536" y="920813"/>
                  </a:lnTo>
                  <a:close/>
                </a:path>
                <a:path w="7086600" h="972184">
                  <a:moveTo>
                    <a:pt x="50800" y="0"/>
                  </a:moveTo>
                  <a:lnTo>
                    <a:pt x="0" y="0"/>
                  </a:lnTo>
                  <a:lnTo>
                    <a:pt x="0" y="50863"/>
                  </a:lnTo>
                  <a:lnTo>
                    <a:pt x="50800" y="0"/>
                  </a:lnTo>
                  <a:close/>
                </a:path>
                <a:path w="7086600" h="972184">
                  <a:moveTo>
                    <a:pt x="7035736" y="0"/>
                  </a:moveTo>
                  <a:lnTo>
                    <a:pt x="50800" y="0"/>
                  </a:lnTo>
                  <a:lnTo>
                    <a:pt x="50800" y="50863"/>
                  </a:lnTo>
                  <a:lnTo>
                    <a:pt x="7035736" y="50863"/>
                  </a:lnTo>
                  <a:lnTo>
                    <a:pt x="7035736" y="0"/>
                  </a:lnTo>
                  <a:close/>
                </a:path>
                <a:path w="7086600" h="972184">
                  <a:moveTo>
                    <a:pt x="7086536" y="0"/>
                  </a:moveTo>
                  <a:lnTo>
                    <a:pt x="7035736" y="0"/>
                  </a:lnTo>
                  <a:lnTo>
                    <a:pt x="7086536" y="50863"/>
                  </a:lnTo>
                  <a:lnTo>
                    <a:pt x="70865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94391" y="5548567"/>
            <a:ext cx="7067550" cy="95250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06375" marR="208279" indent="614680">
              <a:lnSpc>
                <a:spcPct val="102400"/>
              </a:lnSpc>
              <a:spcBef>
                <a:spcPts val="225"/>
              </a:spcBef>
            </a:pPr>
            <a:r>
              <a:rPr sz="2750" b="1" dirty="0">
                <a:solidFill>
                  <a:srgbClr val="FFC000"/>
                </a:solidFill>
                <a:latin typeface="Arial"/>
                <a:cs typeface="Arial"/>
              </a:rPr>
              <a:t>En</a:t>
            </a:r>
            <a:r>
              <a:rPr sz="2750" b="1" spc="9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750" b="1" dirty="0">
                <a:solidFill>
                  <a:srgbClr val="FFC000"/>
                </a:solidFill>
                <a:latin typeface="Arial"/>
                <a:cs typeface="Arial"/>
              </a:rPr>
              <a:t>caso</a:t>
            </a:r>
            <a:r>
              <a:rPr sz="2750" b="1" spc="9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750" b="1" dirty="0">
                <a:solidFill>
                  <a:srgbClr val="FFC000"/>
                </a:solidFill>
                <a:latin typeface="Arial"/>
                <a:cs typeface="Arial"/>
              </a:rPr>
              <a:t>de</a:t>
            </a:r>
            <a:r>
              <a:rPr sz="2750" b="1" spc="9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750" b="1" dirty="0">
                <a:solidFill>
                  <a:srgbClr val="FFC000"/>
                </a:solidFill>
                <a:latin typeface="Arial"/>
                <a:cs typeface="Arial"/>
              </a:rPr>
              <a:t>olvido</a:t>
            </a:r>
            <a:r>
              <a:rPr sz="2750" b="1" spc="9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750" b="1" dirty="0">
                <a:solidFill>
                  <a:srgbClr val="FFC000"/>
                </a:solidFill>
                <a:latin typeface="Arial"/>
                <a:cs typeface="Arial"/>
              </a:rPr>
              <a:t>del</a:t>
            </a:r>
            <a:r>
              <a:rPr sz="2750" b="1" spc="4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750" b="1" spc="-10" dirty="0">
                <a:solidFill>
                  <a:srgbClr val="FFC000"/>
                </a:solidFill>
                <a:latin typeface="Arial"/>
                <a:cs typeface="Arial"/>
              </a:rPr>
              <a:t>almuerzo: </a:t>
            </a:r>
            <a:r>
              <a:rPr sz="2750" b="1" dirty="0">
                <a:solidFill>
                  <a:srgbClr val="FFC000"/>
                </a:solidFill>
                <a:latin typeface="Arial"/>
                <a:cs typeface="Arial"/>
              </a:rPr>
              <a:t>entregar</a:t>
            </a:r>
            <a:r>
              <a:rPr sz="2750" b="1" spc="10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750" b="1" dirty="0">
                <a:solidFill>
                  <a:srgbClr val="FFC000"/>
                </a:solidFill>
                <a:latin typeface="Arial"/>
                <a:cs typeface="Arial"/>
              </a:rPr>
              <a:t>al</a:t>
            </a:r>
            <a:r>
              <a:rPr sz="2750" b="1" spc="12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750" b="1" dirty="0">
                <a:solidFill>
                  <a:srgbClr val="FFC000"/>
                </a:solidFill>
                <a:latin typeface="Arial"/>
                <a:cs typeface="Arial"/>
              </a:rPr>
              <a:t>conserje.</a:t>
            </a:r>
            <a:r>
              <a:rPr sz="2750" b="1" spc="12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750" b="1" dirty="0">
                <a:solidFill>
                  <a:srgbClr val="FFC000"/>
                </a:solidFill>
                <a:latin typeface="Arial"/>
                <a:cs typeface="Arial"/>
              </a:rPr>
              <a:t>Nos</a:t>
            </a:r>
            <a:r>
              <a:rPr sz="2750" b="1" spc="9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750" b="1" dirty="0">
                <a:solidFill>
                  <a:srgbClr val="FFC000"/>
                </a:solidFill>
                <a:latin typeface="Arial"/>
                <a:cs typeface="Arial"/>
              </a:rPr>
              <a:t>lo</a:t>
            </a:r>
            <a:r>
              <a:rPr sz="2750" b="1" spc="17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750" b="1" dirty="0">
                <a:solidFill>
                  <a:srgbClr val="FFC000"/>
                </a:solidFill>
                <a:latin typeface="Arial"/>
                <a:cs typeface="Arial"/>
              </a:rPr>
              <a:t>hará</a:t>
            </a:r>
            <a:r>
              <a:rPr sz="2750" b="1" spc="9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2750" b="1" spc="-10" dirty="0">
                <a:solidFill>
                  <a:srgbClr val="FFC000"/>
                </a:solidFill>
                <a:latin typeface="Arial"/>
                <a:cs typeface="Arial"/>
              </a:rPr>
              <a:t>llegar.</a:t>
            </a:r>
            <a:endParaRPr sz="2750" dirty="0">
              <a:latin typeface="Arial"/>
              <a:cs typeface="Arial"/>
            </a:endParaRPr>
          </a:p>
        </p:txBody>
      </p:sp>
      <p:pic>
        <p:nvPicPr>
          <p:cNvPr id="8" name="object 8" descr="Conjunto de diferentes tipos de alimentos saludables para el ..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96025" y="923925"/>
            <a:ext cx="2524125" cy="18478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283588" y="190499"/>
            <a:ext cx="5764530" cy="1176020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865505" marR="5080" indent="-853440">
              <a:lnSpc>
                <a:spcPts val="4280"/>
              </a:lnSpc>
              <a:spcBef>
                <a:spcPts val="655"/>
              </a:spcBef>
            </a:pPr>
            <a:r>
              <a:rPr spc="140" dirty="0">
                <a:latin typeface="Impact"/>
                <a:cs typeface="Impact"/>
              </a:rPr>
              <a:t>DIRECCIONES</a:t>
            </a:r>
            <a:r>
              <a:rPr spc="330" dirty="0">
                <a:latin typeface="Impact"/>
                <a:cs typeface="Impact"/>
              </a:rPr>
              <a:t> </a:t>
            </a:r>
            <a:r>
              <a:rPr dirty="0">
                <a:latin typeface="Impact"/>
                <a:cs typeface="Impact"/>
              </a:rPr>
              <a:t>Y</a:t>
            </a:r>
            <a:r>
              <a:rPr spc="350" dirty="0">
                <a:latin typeface="Impact"/>
                <a:cs typeface="Impact"/>
              </a:rPr>
              <a:t> </a:t>
            </a:r>
            <a:r>
              <a:rPr spc="130" dirty="0">
                <a:latin typeface="Impact"/>
                <a:cs typeface="Impact"/>
              </a:rPr>
              <a:t>TELÉFONOS. </a:t>
            </a:r>
            <a:r>
              <a:rPr spc="95" dirty="0">
                <a:latin typeface="Impact"/>
                <a:cs typeface="Impact"/>
              </a:rPr>
              <a:t>DATOS</a:t>
            </a:r>
            <a:r>
              <a:rPr spc="250" dirty="0">
                <a:latin typeface="Impact"/>
                <a:cs typeface="Impact"/>
              </a:rPr>
              <a:t> </a:t>
            </a:r>
            <a:r>
              <a:rPr spc="120" dirty="0">
                <a:latin typeface="Impact"/>
                <a:cs typeface="Impact"/>
              </a:rPr>
              <a:t>SANITARIOS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8445" y="1431861"/>
            <a:ext cx="5749290" cy="9163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25"/>
              </a:spcBef>
              <a:buClr>
                <a:srgbClr val="B13A7D"/>
              </a:buClr>
              <a:buFont typeface="Wingdings"/>
              <a:buChar char=""/>
              <a:tabLst>
                <a:tab pos="240665" algn="l"/>
              </a:tabLst>
            </a:pPr>
            <a:r>
              <a:rPr sz="2000" spc="-60" dirty="0">
                <a:solidFill>
                  <a:srgbClr val="892D4E"/>
                </a:solidFill>
                <a:latin typeface="Trebuchet MS"/>
                <a:cs typeface="Trebuchet MS"/>
              </a:rPr>
              <a:t>Conviene </a:t>
            </a:r>
            <a:r>
              <a:rPr sz="2000" spc="-105" dirty="0">
                <a:solidFill>
                  <a:srgbClr val="892D4E"/>
                </a:solidFill>
                <a:latin typeface="Trebuchet MS"/>
                <a:cs typeface="Trebuchet MS"/>
              </a:rPr>
              <a:t>dar</a:t>
            </a:r>
            <a:r>
              <a:rPr sz="2000" spc="-4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75" dirty="0">
                <a:solidFill>
                  <a:srgbClr val="892D4E"/>
                </a:solidFill>
                <a:latin typeface="Trebuchet MS"/>
                <a:cs typeface="Trebuchet MS"/>
              </a:rPr>
              <a:t>varios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892D4E"/>
                </a:solidFill>
                <a:latin typeface="Trebuchet MS"/>
                <a:cs typeface="Trebuchet MS"/>
              </a:rPr>
              <a:t>teléfonos</a:t>
            </a:r>
            <a:r>
              <a:rPr sz="2000" spc="-1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de</a:t>
            </a:r>
            <a:r>
              <a:rPr sz="2000" spc="-6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892D4E"/>
                </a:solidFill>
                <a:latin typeface="Trebuchet MS"/>
                <a:cs typeface="Trebuchet MS"/>
              </a:rPr>
              <a:t>contacto</a:t>
            </a:r>
            <a:r>
              <a:rPr sz="2000" spc="-5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(activos)</a:t>
            </a:r>
            <a:endParaRPr sz="2000">
              <a:latin typeface="Trebuchet MS"/>
              <a:cs typeface="Trebuchet MS"/>
            </a:endParaRPr>
          </a:p>
          <a:p>
            <a:pPr marL="310515" indent="-297815">
              <a:lnSpc>
                <a:spcPct val="100000"/>
              </a:lnSpc>
              <a:spcBef>
                <a:spcPts val="2180"/>
              </a:spcBef>
              <a:buClr>
                <a:srgbClr val="B13A7D"/>
              </a:buClr>
              <a:buFont typeface="Wingdings"/>
              <a:buChar char=""/>
              <a:tabLst>
                <a:tab pos="310515" algn="l"/>
              </a:tabLst>
            </a:pPr>
            <a:r>
              <a:rPr sz="2000" spc="-60" dirty="0">
                <a:solidFill>
                  <a:srgbClr val="892D4E"/>
                </a:solidFill>
                <a:latin typeface="Trebuchet MS"/>
                <a:cs typeface="Trebuchet MS"/>
              </a:rPr>
              <a:t>Comunicar</a:t>
            </a:r>
            <a:r>
              <a:rPr sz="2000" spc="-3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892D4E"/>
                </a:solidFill>
                <a:latin typeface="Trebuchet MS"/>
                <a:cs typeface="Trebuchet MS"/>
              </a:rPr>
              <a:t>cualquier</a:t>
            </a:r>
            <a:r>
              <a:rPr sz="2000" spc="-10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892D4E"/>
                </a:solidFill>
                <a:latin typeface="Trebuchet MS"/>
                <a:cs typeface="Trebuchet MS"/>
              </a:rPr>
              <a:t>cambio</a:t>
            </a:r>
            <a:r>
              <a:rPr sz="2000" spc="-3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892D4E"/>
                </a:solidFill>
                <a:latin typeface="Trebuchet MS"/>
                <a:cs typeface="Trebuchet MS"/>
              </a:rPr>
              <a:t>de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dirección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o</a:t>
            </a:r>
            <a:r>
              <a:rPr sz="2000" spc="-4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75" dirty="0">
                <a:solidFill>
                  <a:srgbClr val="892D4E"/>
                </a:solidFill>
                <a:latin typeface="Trebuchet MS"/>
                <a:cs typeface="Trebuchet MS"/>
              </a:rPr>
              <a:t>teléfono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8445" y="2595562"/>
            <a:ext cx="22796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solidFill>
                  <a:srgbClr val="B13A7D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9554" y="2604516"/>
            <a:ext cx="5099050" cy="323850"/>
          </a:xfrm>
          <a:prstGeom prst="rect">
            <a:avLst/>
          </a:prstGeom>
          <a:solidFill>
            <a:srgbClr val="800080"/>
          </a:solidFill>
        </p:spPr>
        <p:txBody>
          <a:bodyPr vert="horz" wrap="square" lIns="0" tIns="0" rIns="0" bIns="0" rtlCol="0">
            <a:spAutoFit/>
          </a:bodyPr>
          <a:lstStyle/>
          <a:p>
            <a:pPr marL="69850">
              <a:lnSpc>
                <a:spcPts val="2485"/>
              </a:lnSpc>
            </a:pPr>
            <a:r>
              <a:rPr sz="2150" b="1" spc="400" dirty="0">
                <a:solidFill>
                  <a:srgbClr val="FFC000"/>
                </a:solidFill>
                <a:latin typeface="Trebuchet MS"/>
                <a:cs typeface="Trebuchet MS"/>
              </a:rPr>
              <a:t>NO</a:t>
            </a:r>
            <a:r>
              <a:rPr sz="2150" b="1" spc="-375" dirty="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sz="2150" b="1" spc="225" dirty="0">
                <a:solidFill>
                  <a:srgbClr val="FFC000"/>
                </a:solidFill>
                <a:latin typeface="Trebuchet MS"/>
                <a:cs typeface="Trebuchet MS"/>
              </a:rPr>
              <a:t>VENIR</a:t>
            </a:r>
            <a:r>
              <a:rPr sz="2150" b="1" spc="-5" dirty="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sz="2150" b="1" spc="375" dirty="0">
                <a:solidFill>
                  <a:srgbClr val="FFC000"/>
                </a:solidFill>
                <a:latin typeface="Trebuchet MS"/>
                <a:cs typeface="Trebuchet MS"/>
              </a:rPr>
              <a:t>CON</a:t>
            </a:r>
            <a:r>
              <a:rPr sz="2150" b="1" spc="5" dirty="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sz="2150" b="1" spc="195" dirty="0">
                <a:solidFill>
                  <a:srgbClr val="FFC000"/>
                </a:solidFill>
                <a:latin typeface="Trebuchet MS"/>
                <a:cs typeface="Trebuchet MS"/>
              </a:rPr>
              <a:t>FIEBREY</a:t>
            </a:r>
            <a:r>
              <a:rPr sz="2150" b="1" spc="10" dirty="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sz="2150" b="1" spc="235" dirty="0">
                <a:solidFill>
                  <a:srgbClr val="FFC000"/>
                </a:solidFill>
                <a:latin typeface="Trebuchet MS"/>
                <a:cs typeface="Trebuchet MS"/>
              </a:rPr>
              <a:t>ENFERMO</a:t>
            </a:r>
            <a:endParaRPr sz="215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8445" y="3009328"/>
            <a:ext cx="7522845" cy="941069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300"/>
              </a:spcBef>
              <a:buClr>
                <a:srgbClr val="B13A7D"/>
              </a:buClr>
              <a:buFont typeface="Wingdings"/>
              <a:buChar char=""/>
              <a:tabLst>
                <a:tab pos="240665" algn="l"/>
              </a:tabLst>
            </a:pPr>
            <a:r>
              <a:rPr sz="2000" spc="100" dirty="0">
                <a:solidFill>
                  <a:srgbClr val="892D4E"/>
                </a:solidFill>
                <a:latin typeface="Trebuchet MS"/>
                <a:cs typeface="Trebuchet MS"/>
              </a:rPr>
              <a:t>INFORMAR</a:t>
            </a:r>
            <a:r>
              <a:rPr sz="2000" spc="-2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70" dirty="0">
                <a:solidFill>
                  <a:srgbClr val="892D4E"/>
                </a:solidFill>
                <a:latin typeface="Trebuchet MS"/>
                <a:cs typeface="Trebuchet MS"/>
              </a:rPr>
              <a:t>AL</a:t>
            </a:r>
            <a:r>
              <a:rPr sz="2000" spc="-8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114" dirty="0">
                <a:solidFill>
                  <a:srgbClr val="892D4E"/>
                </a:solidFill>
                <a:latin typeface="Trebuchet MS"/>
                <a:cs typeface="Trebuchet MS"/>
              </a:rPr>
              <a:t>CENTRO</a:t>
            </a:r>
            <a:r>
              <a:rPr sz="2000" spc="-8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100" dirty="0">
                <a:solidFill>
                  <a:srgbClr val="892D4E"/>
                </a:solidFill>
                <a:latin typeface="Trebuchet MS"/>
                <a:cs typeface="Trebuchet MS"/>
              </a:rPr>
              <a:t>DE</a:t>
            </a:r>
            <a:r>
              <a:rPr sz="2000" spc="-2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LAS</a:t>
            </a:r>
            <a:r>
              <a:rPr sz="2000" spc="-1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45" dirty="0">
                <a:solidFill>
                  <a:srgbClr val="892D4E"/>
                </a:solidFill>
                <a:latin typeface="Trebuchet MS"/>
                <a:cs typeface="Trebuchet MS"/>
              </a:rPr>
              <a:t>ENFERMEDADES</a:t>
            </a:r>
            <a:r>
              <a:rPr sz="2000" spc="-9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95" dirty="0">
                <a:solidFill>
                  <a:srgbClr val="892D4E"/>
                </a:solidFill>
                <a:latin typeface="Trebuchet MS"/>
                <a:cs typeface="Trebuchet MS"/>
              </a:rPr>
              <a:t>CONTAGIOSAS</a:t>
            </a:r>
            <a:endParaRPr sz="2000">
              <a:latin typeface="Trebuchet MS"/>
              <a:cs typeface="Trebuchet MS"/>
            </a:endParaRPr>
          </a:p>
          <a:p>
            <a:pPr marL="241300">
              <a:lnSpc>
                <a:spcPct val="100000"/>
              </a:lnSpc>
              <a:spcBef>
                <a:spcPts val="1205"/>
              </a:spcBef>
            </a:pPr>
            <a:r>
              <a:rPr sz="2000" spc="-135" dirty="0">
                <a:solidFill>
                  <a:srgbClr val="892D4E"/>
                </a:solidFill>
                <a:latin typeface="Trebuchet MS"/>
                <a:cs typeface="Trebuchet MS"/>
              </a:rPr>
              <a:t>(conjuntivitis,</a:t>
            </a:r>
            <a:r>
              <a:rPr sz="2000" spc="-1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piojos…)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8445" y="4178998"/>
            <a:ext cx="243204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150" spc="-50" dirty="0">
                <a:solidFill>
                  <a:srgbClr val="B13A7D"/>
                </a:solidFill>
                <a:latin typeface="Wingdings"/>
                <a:cs typeface="Wingdings"/>
              </a:rPr>
              <a:t></a:t>
            </a:r>
            <a:endParaRPr sz="215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9554" y="4204715"/>
            <a:ext cx="5446395" cy="323850"/>
          </a:xfrm>
          <a:prstGeom prst="rect">
            <a:avLst/>
          </a:prstGeom>
          <a:solidFill>
            <a:srgbClr val="800080"/>
          </a:solidFill>
        </p:spPr>
        <p:txBody>
          <a:bodyPr vert="horz" wrap="square" lIns="0" tIns="0" rIns="0" bIns="0" rtlCol="0">
            <a:spAutoFit/>
          </a:bodyPr>
          <a:lstStyle/>
          <a:p>
            <a:pPr marL="50165">
              <a:lnSpc>
                <a:spcPts val="2505"/>
              </a:lnSpc>
            </a:pPr>
            <a:r>
              <a:rPr sz="2150" b="1" dirty="0">
                <a:solidFill>
                  <a:srgbClr val="FFC000"/>
                </a:solidFill>
                <a:latin typeface="Trebuchet MS"/>
                <a:cs typeface="Trebuchet MS"/>
              </a:rPr>
              <a:t>Avisar</a:t>
            </a:r>
            <a:r>
              <a:rPr sz="2150" b="1" spc="110" dirty="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sz="2150" b="1" dirty="0">
                <a:solidFill>
                  <a:srgbClr val="FFC000"/>
                </a:solidFill>
                <a:latin typeface="Trebuchet MS"/>
                <a:cs typeface="Trebuchet MS"/>
              </a:rPr>
              <a:t>algún</a:t>
            </a:r>
            <a:r>
              <a:rPr sz="2150" b="1" spc="114" dirty="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sz="2150" b="1" dirty="0">
                <a:solidFill>
                  <a:srgbClr val="FFC000"/>
                </a:solidFill>
                <a:latin typeface="Trebuchet MS"/>
                <a:cs typeface="Trebuchet MS"/>
              </a:rPr>
              <a:t>problema</a:t>
            </a:r>
            <a:r>
              <a:rPr sz="2150" b="1" spc="70" dirty="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sz="2150" b="1" dirty="0">
                <a:solidFill>
                  <a:srgbClr val="FFC000"/>
                </a:solidFill>
                <a:latin typeface="Trebuchet MS"/>
                <a:cs typeface="Trebuchet MS"/>
              </a:rPr>
              <a:t>de</a:t>
            </a:r>
            <a:r>
              <a:rPr sz="2150" b="1" spc="204" dirty="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sz="2150" b="1" spc="-45" dirty="0">
                <a:solidFill>
                  <a:srgbClr val="FFC000"/>
                </a:solidFill>
                <a:latin typeface="Trebuchet MS"/>
                <a:cs typeface="Trebuchet MS"/>
              </a:rPr>
              <a:t>salud,</a:t>
            </a:r>
            <a:r>
              <a:rPr sz="2150" b="1" spc="-165" dirty="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sz="2150" b="1" spc="-10" dirty="0">
                <a:solidFill>
                  <a:srgbClr val="FFC000"/>
                </a:solidFill>
                <a:latin typeface="Trebuchet MS"/>
                <a:cs typeface="Trebuchet MS"/>
              </a:rPr>
              <a:t>alergias.</a:t>
            </a:r>
            <a:endParaRPr sz="21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09004" y="4198048"/>
            <a:ext cx="241427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110" dirty="0">
                <a:solidFill>
                  <a:srgbClr val="892D4E"/>
                </a:solidFill>
                <a:latin typeface="Trebuchet MS"/>
                <a:cs typeface="Trebuchet MS"/>
              </a:rPr>
              <a:t>Si</a:t>
            </a:r>
            <a:r>
              <a:rPr sz="2000" spc="-7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45" dirty="0">
                <a:solidFill>
                  <a:srgbClr val="892D4E"/>
                </a:solidFill>
                <a:latin typeface="Trebuchet MS"/>
                <a:cs typeface="Trebuchet MS"/>
              </a:rPr>
              <a:t>es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892D4E"/>
                </a:solidFill>
                <a:latin typeface="Trebuchet MS"/>
                <a:cs typeface="Trebuchet MS"/>
              </a:rPr>
              <a:t>conveniente</a:t>
            </a:r>
            <a:r>
              <a:rPr sz="2000" spc="-7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80" dirty="0">
                <a:solidFill>
                  <a:srgbClr val="892D4E"/>
                </a:solidFill>
                <a:latin typeface="Trebuchet MS"/>
                <a:cs typeface="Trebuchet MS"/>
              </a:rPr>
              <a:t>antes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8445" y="4665281"/>
            <a:ext cx="8232775" cy="18897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125"/>
              </a:spcBef>
            </a:pP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de</a:t>
            </a:r>
            <a:r>
              <a:rPr sz="2000" spc="-4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80" dirty="0">
                <a:solidFill>
                  <a:srgbClr val="892D4E"/>
                </a:solidFill>
                <a:latin typeface="Trebuchet MS"/>
                <a:cs typeface="Trebuchet MS"/>
              </a:rPr>
              <a:t>la</a:t>
            </a:r>
            <a:r>
              <a:rPr sz="2000" spc="-8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25" dirty="0">
                <a:solidFill>
                  <a:srgbClr val="892D4E"/>
                </a:solidFill>
                <a:latin typeface="Trebuchet MS"/>
                <a:cs typeface="Trebuchet MS"/>
              </a:rPr>
              <a:t>entrevista</a:t>
            </a:r>
            <a:r>
              <a:rPr sz="2000" spc="-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personal.</a:t>
            </a:r>
            <a:endParaRPr sz="200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1880"/>
              </a:spcBef>
              <a:buClr>
                <a:srgbClr val="B13A7D"/>
              </a:buClr>
              <a:buFont typeface="Wingdings"/>
              <a:buChar char=""/>
              <a:tabLst>
                <a:tab pos="240665" algn="l"/>
              </a:tabLst>
            </a:pPr>
            <a:r>
              <a:rPr sz="2000" spc="-30" dirty="0">
                <a:solidFill>
                  <a:srgbClr val="892D4E"/>
                </a:solidFill>
                <a:latin typeface="Trebuchet MS"/>
                <a:cs typeface="Trebuchet MS"/>
              </a:rPr>
              <a:t>Es</a:t>
            </a:r>
            <a:r>
              <a:rPr sz="2000" spc="-9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importante</a:t>
            </a:r>
            <a:r>
              <a:rPr sz="2000" spc="-7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892D4E"/>
                </a:solidFill>
                <a:latin typeface="Trebuchet MS"/>
                <a:cs typeface="Trebuchet MS"/>
              </a:rPr>
              <a:t>que</a:t>
            </a:r>
            <a:r>
              <a:rPr sz="2000" spc="-8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45" dirty="0">
                <a:solidFill>
                  <a:srgbClr val="892D4E"/>
                </a:solidFill>
                <a:latin typeface="Trebuchet MS"/>
                <a:cs typeface="Trebuchet MS"/>
              </a:rPr>
              <a:t>los </a:t>
            </a:r>
            <a:r>
              <a:rPr sz="2000" spc="-65" dirty="0">
                <a:solidFill>
                  <a:srgbClr val="892D4E"/>
                </a:solidFill>
                <a:latin typeface="Trebuchet MS"/>
                <a:cs typeface="Trebuchet MS"/>
              </a:rPr>
              <a:t>niños</a:t>
            </a:r>
            <a:r>
              <a:rPr sz="2000" spc="-4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892D4E"/>
                </a:solidFill>
                <a:latin typeface="Trebuchet MS"/>
                <a:cs typeface="Trebuchet MS"/>
              </a:rPr>
              <a:t>descansen</a:t>
            </a:r>
            <a:r>
              <a:rPr sz="2000" spc="-4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45" dirty="0">
                <a:solidFill>
                  <a:srgbClr val="892D4E"/>
                </a:solidFill>
                <a:latin typeface="Trebuchet MS"/>
                <a:cs typeface="Trebuchet MS"/>
              </a:rPr>
              <a:t>el</a:t>
            </a:r>
            <a:r>
              <a:rPr sz="2000" spc="-7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892D4E"/>
                </a:solidFill>
                <a:latin typeface="Trebuchet MS"/>
                <a:cs typeface="Trebuchet MS"/>
              </a:rPr>
              <a:t>tiempo</a:t>
            </a:r>
            <a:r>
              <a:rPr sz="2000" spc="-7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892D4E"/>
                </a:solidFill>
                <a:latin typeface="Trebuchet MS"/>
                <a:cs typeface="Trebuchet MS"/>
              </a:rPr>
              <a:t>suficiente</a:t>
            </a:r>
            <a:endParaRPr sz="2000">
              <a:latin typeface="Trebuchet MS"/>
              <a:cs typeface="Trebuchet MS"/>
            </a:endParaRPr>
          </a:p>
          <a:p>
            <a:pPr marL="240029" marR="5080" indent="-227965">
              <a:lnSpc>
                <a:spcPct val="150200"/>
              </a:lnSpc>
              <a:spcBef>
                <a:spcPts val="755"/>
              </a:spcBef>
              <a:buClr>
                <a:srgbClr val="B13A7D"/>
              </a:buClr>
              <a:buFont typeface="Wingdings"/>
              <a:buChar char=""/>
              <a:tabLst>
                <a:tab pos="241300" algn="l"/>
              </a:tabLst>
            </a:pPr>
            <a:r>
              <a:rPr sz="2000" spc="-114" dirty="0">
                <a:solidFill>
                  <a:srgbClr val="892D4E"/>
                </a:solidFill>
                <a:latin typeface="Trebuchet MS"/>
                <a:cs typeface="Trebuchet MS"/>
              </a:rPr>
              <a:t>Tenemos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892D4E"/>
                </a:solidFill>
                <a:latin typeface="Trebuchet MS"/>
                <a:cs typeface="Trebuchet MS"/>
              </a:rPr>
              <a:t>un</a:t>
            </a:r>
            <a:r>
              <a:rPr sz="2000" spc="-2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892D4E"/>
                </a:solidFill>
                <a:latin typeface="Trebuchet MS"/>
                <a:cs typeface="Trebuchet MS"/>
              </a:rPr>
              <a:t>teléfono</a:t>
            </a:r>
            <a:r>
              <a:rPr sz="2000" spc="-5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35" dirty="0">
                <a:solidFill>
                  <a:srgbClr val="892D4E"/>
                </a:solidFill>
                <a:latin typeface="Trebuchet MS"/>
                <a:cs typeface="Trebuchet MS"/>
              </a:rPr>
              <a:t>para</a:t>
            </a:r>
            <a:r>
              <a:rPr sz="2000" spc="-2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60" dirty="0">
                <a:solidFill>
                  <a:srgbClr val="892D4E"/>
                </a:solidFill>
                <a:latin typeface="Trebuchet MS"/>
                <a:cs typeface="Trebuchet MS"/>
              </a:rPr>
              <a:t>llamar</a:t>
            </a:r>
            <a:r>
              <a:rPr sz="2000" spc="-3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892D4E"/>
                </a:solidFill>
                <a:latin typeface="Trebuchet MS"/>
                <a:cs typeface="Trebuchet MS"/>
              </a:rPr>
              <a:t>nosotros</a:t>
            </a:r>
            <a:r>
              <a:rPr sz="2000" spc="-8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95" dirty="0">
                <a:solidFill>
                  <a:srgbClr val="892D4E"/>
                </a:solidFill>
                <a:latin typeface="Trebuchet MS"/>
                <a:cs typeface="Trebuchet MS"/>
              </a:rPr>
              <a:t>a</a:t>
            </a:r>
            <a:r>
              <a:rPr sz="2000" spc="-2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40" dirty="0">
                <a:solidFill>
                  <a:srgbClr val="892D4E"/>
                </a:solidFill>
                <a:latin typeface="Trebuchet MS"/>
                <a:cs typeface="Trebuchet MS"/>
              </a:rPr>
              <a:t>las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70" dirty="0">
                <a:solidFill>
                  <a:srgbClr val="892D4E"/>
                </a:solidFill>
                <a:latin typeface="Trebuchet MS"/>
                <a:cs typeface="Trebuchet MS"/>
              </a:rPr>
              <a:t>familias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892D4E"/>
                </a:solidFill>
                <a:latin typeface="Trebuchet MS"/>
                <a:cs typeface="Trebuchet MS"/>
              </a:rPr>
              <a:t>en</a:t>
            </a:r>
            <a:r>
              <a:rPr sz="2000" spc="-9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70" dirty="0">
                <a:solidFill>
                  <a:srgbClr val="892D4E"/>
                </a:solidFill>
                <a:latin typeface="Trebuchet MS"/>
                <a:cs typeface="Trebuchet MS"/>
              </a:rPr>
              <a:t>caso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40" dirty="0">
                <a:solidFill>
                  <a:srgbClr val="892D4E"/>
                </a:solidFill>
                <a:latin typeface="Trebuchet MS"/>
                <a:cs typeface="Trebuchet MS"/>
              </a:rPr>
              <a:t>de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necesidad, 	</a:t>
            </a:r>
            <a:r>
              <a:rPr sz="2000" spc="-60" dirty="0">
                <a:solidFill>
                  <a:srgbClr val="892D4E"/>
                </a:solidFill>
                <a:latin typeface="Trebuchet MS"/>
                <a:cs typeface="Trebuchet MS"/>
              </a:rPr>
              <a:t>pero</a:t>
            </a:r>
            <a:r>
              <a:rPr sz="2000" spc="-9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no</a:t>
            </a:r>
            <a:r>
              <a:rPr sz="2000" spc="-9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65" dirty="0">
                <a:solidFill>
                  <a:srgbClr val="892D4E"/>
                </a:solidFill>
                <a:latin typeface="Trebuchet MS"/>
                <a:cs typeface="Trebuchet MS"/>
              </a:rPr>
              <a:t>podemos</a:t>
            </a:r>
            <a:r>
              <a:rPr sz="2000" spc="-4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892D4E"/>
                </a:solidFill>
                <a:latin typeface="Trebuchet MS"/>
                <a:cs typeface="Trebuchet MS"/>
              </a:rPr>
              <a:t>recibir</a:t>
            </a:r>
            <a:r>
              <a:rPr sz="2000" spc="-5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60" dirty="0">
                <a:solidFill>
                  <a:srgbClr val="892D4E"/>
                </a:solidFill>
                <a:latin typeface="Trebuchet MS"/>
                <a:cs typeface="Trebuchet MS"/>
              </a:rPr>
              <a:t>llamadas.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11" name="object 11" descr="Recomendación de Salud Global de Nivel 4: No Viajar | Embajada de ..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3600" y="2276475"/>
            <a:ext cx="857250" cy="8096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50" spc="140" dirty="0">
                <a:latin typeface="Impact"/>
                <a:cs typeface="Impact"/>
              </a:rPr>
              <a:t>INFORMACIÓN</a:t>
            </a:r>
            <a:r>
              <a:rPr sz="4550" spc="315" dirty="0">
                <a:latin typeface="Impact"/>
                <a:cs typeface="Impact"/>
              </a:rPr>
              <a:t> </a:t>
            </a:r>
            <a:r>
              <a:rPr sz="4550" dirty="0">
                <a:latin typeface="Impact"/>
                <a:cs typeface="Impact"/>
              </a:rPr>
              <a:t>A</a:t>
            </a:r>
            <a:r>
              <a:rPr sz="4550" spc="315" dirty="0">
                <a:latin typeface="Impact"/>
                <a:cs typeface="Impact"/>
              </a:rPr>
              <a:t> </a:t>
            </a:r>
            <a:r>
              <a:rPr sz="4550" spc="140" dirty="0">
                <a:latin typeface="Impact"/>
                <a:cs typeface="Impact"/>
              </a:rPr>
              <a:t>LAS</a:t>
            </a:r>
            <a:r>
              <a:rPr sz="4550" spc="350" dirty="0">
                <a:latin typeface="Impact"/>
                <a:cs typeface="Impact"/>
              </a:rPr>
              <a:t> </a:t>
            </a:r>
            <a:r>
              <a:rPr sz="4550" spc="110" dirty="0">
                <a:latin typeface="Impact"/>
                <a:cs typeface="Impact"/>
              </a:rPr>
              <a:t>FAMILIAS</a:t>
            </a:r>
            <a:endParaRPr sz="4550">
              <a:latin typeface="Impact"/>
              <a:cs typeface="Impac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4662" y="1860994"/>
            <a:ext cx="7331709" cy="4344138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775"/>
              </a:spcBef>
              <a:buFont typeface="Wingdings"/>
              <a:buChar char=""/>
              <a:tabLst>
                <a:tab pos="240665" algn="l"/>
              </a:tabLst>
            </a:pP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TUTORÍAS:</a:t>
            </a:r>
            <a:r>
              <a:rPr sz="2000" spc="12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lang="es-ES" sz="2000" spc="120" dirty="0">
                <a:solidFill>
                  <a:srgbClr val="892D4E"/>
                </a:solidFill>
                <a:latin typeface="Trebuchet MS"/>
                <a:cs typeface="Trebuchet MS"/>
              </a:rPr>
              <a:t>Según horario de cada tutor</a:t>
            </a:r>
          </a:p>
          <a:p>
            <a:pPr marL="12700">
              <a:lnSpc>
                <a:spcPct val="100000"/>
              </a:lnSpc>
              <a:spcBef>
                <a:spcPts val="775"/>
              </a:spcBef>
              <a:tabLst>
                <a:tab pos="240665" algn="l"/>
              </a:tabLst>
            </a:pPr>
            <a:r>
              <a:rPr lang="es-ES" sz="2000" b="1" spc="120" dirty="0">
                <a:solidFill>
                  <a:srgbClr val="892D4E"/>
                </a:solidFill>
                <a:latin typeface="Trebuchet MS"/>
                <a:cs typeface="Trebuchet MS"/>
              </a:rPr>
              <a:t>	</a:t>
            </a:r>
            <a:r>
              <a:rPr sz="2000" b="1" spc="150" dirty="0" err="1">
                <a:solidFill>
                  <a:srgbClr val="001F5F"/>
                </a:solidFill>
                <a:latin typeface="Trebuchet MS"/>
                <a:cs typeface="Trebuchet MS"/>
              </a:rPr>
              <a:t>Os</a:t>
            </a:r>
            <a:r>
              <a:rPr sz="2000" b="1" spc="-1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001F5F"/>
                </a:solidFill>
                <a:latin typeface="Trebuchet MS"/>
                <a:cs typeface="Trebuchet MS"/>
              </a:rPr>
              <a:t>lo</a:t>
            </a:r>
            <a:r>
              <a:rPr sz="2000" b="1" spc="-45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001F5F"/>
                </a:solidFill>
                <a:latin typeface="Trebuchet MS"/>
                <a:cs typeface="Trebuchet MS"/>
              </a:rPr>
              <a:t>diremos</a:t>
            </a:r>
            <a:r>
              <a:rPr sz="2000" b="1" spc="-1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001F5F"/>
                </a:solidFill>
                <a:latin typeface="Trebuchet MS"/>
                <a:cs typeface="Trebuchet MS"/>
              </a:rPr>
              <a:t>cuando</a:t>
            </a:r>
            <a:r>
              <a:rPr sz="2000" b="1" spc="-5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001F5F"/>
                </a:solidFill>
                <a:latin typeface="Trebuchet MS"/>
                <a:cs typeface="Trebuchet MS"/>
              </a:rPr>
              <a:t>sepamos</a:t>
            </a:r>
            <a:r>
              <a:rPr sz="2000" b="1" spc="-10" dirty="0">
                <a:solidFill>
                  <a:srgbClr val="001F5F"/>
                </a:solidFill>
                <a:latin typeface="Trebuchet MS"/>
                <a:cs typeface="Trebuchet MS"/>
              </a:rPr>
              <a:t> horarios</a:t>
            </a:r>
            <a:endParaRPr sz="2000" dirty="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675"/>
              </a:spcBef>
              <a:buFont typeface="Wingdings"/>
              <a:buChar char=""/>
              <a:tabLst>
                <a:tab pos="240665" algn="l"/>
              </a:tabLst>
            </a:pPr>
            <a:r>
              <a:rPr sz="2000" spc="125" dirty="0">
                <a:solidFill>
                  <a:srgbClr val="892D4E"/>
                </a:solidFill>
                <a:latin typeface="Trebuchet MS"/>
                <a:cs typeface="Trebuchet MS"/>
              </a:rPr>
              <a:t>REUNIÓN</a:t>
            </a:r>
            <a:r>
              <a:rPr sz="2000" spc="-3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100" dirty="0">
                <a:solidFill>
                  <a:srgbClr val="892D4E"/>
                </a:solidFill>
                <a:latin typeface="Trebuchet MS"/>
                <a:cs typeface="Trebuchet MS"/>
              </a:rPr>
              <a:t>DE</a:t>
            </a:r>
            <a:r>
              <a:rPr sz="2000" spc="1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PADRES</a:t>
            </a:r>
            <a:r>
              <a:rPr sz="2000" spc="-30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TRIMESTRAL</a:t>
            </a:r>
            <a:endParaRPr sz="2000" dirty="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755"/>
              </a:spcBef>
              <a:buFont typeface="Wingdings"/>
              <a:buChar char=""/>
              <a:tabLst>
                <a:tab pos="240665" algn="l"/>
              </a:tabLst>
            </a:pPr>
            <a:r>
              <a:rPr sz="2000" spc="60" dirty="0">
                <a:solidFill>
                  <a:srgbClr val="892D4E"/>
                </a:solidFill>
                <a:latin typeface="Trebuchet MS"/>
                <a:cs typeface="Trebuchet MS"/>
              </a:rPr>
              <a:t>BOLETÍN</a:t>
            </a:r>
            <a:r>
              <a:rPr sz="2000" spc="-8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70" dirty="0">
                <a:solidFill>
                  <a:srgbClr val="892D4E"/>
                </a:solidFill>
                <a:latin typeface="Trebuchet MS"/>
                <a:cs typeface="Trebuchet MS"/>
              </a:rPr>
              <a:t>INFORMATIVO</a:t>
            </a:r>
            <a:r>
              <a:rPr sz="2000" spc="-31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TRIMESTRAL</a:t>
            </a:r>
            <a:endParaRPr sz="20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435"/>
              </a:spcBef>
              <a:buClr>
                <a:srgbClr val="892D4E"/>
              </a:buClr>
              <a:buFont typeface="Wingdings"/>
              <a:buChar char=""/>
            </a:pPr>
            <a:endParaRPr sz="2000" dirty="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buFont typeface="Wingdings"/>
              <a:buChar char=""/>
              <a:tabLst>
                <a:tab pos="240665" algn="l"/>
              </a:tabLst>
            </a:pP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VÍAS</a:t>
            </a:r>
            <a:r>
              <a:rPr sz="2000" spc="-8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100" dirty="0">
                <a:solidFill>
                  <a:srgbClr val="892D4E"/>
                </a:solidFill>
                <a:latin typeface="Trebuchet MS"/>
                <a:cs typeface="Trebuchet MS"/>
              </a:rPr>
              <a:t>DE</a:t>
            </a:r>
            <a:r>
              <a:rPr sz="2000" spc="-1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125" dirty="0">
                <a:solidFill>
                  <a:srgbClr val="892D4E"/>
                </a:solidFill>
                <a:latin typeface="Trebuchet MS"/>
                <a:cs typeface="Trebuchet MS"/>
              </a:rPr>
              <a:t>COMUNICACIÓN:</a:t>
            </a:r>
            <a:r>
              <a:rPr sz="2000" spc="114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95" dirty="0">
                <a:solidFill>
                  <a:srgbClr val="892D4E"/>
                </a:solidFill>
                <a:latin typeface="Trebuchet MS"/>
                <a:cs typeface="Trebuchet MS"/>
              </a:rPr>
              <a:t>WEB</a:t>
            </a:r>
            <a:r>
              <a:rPr sz="2000" spc="-7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892D4E"/>
                </a:solidFill>
                <a:latin typeface="Trebuchet MS"/>
                <a:cs typeface="Trebuchet MS"/>
              </a:rPr>
              <a:t>del</a:t>
            </a:r>
            <a:r>
              <a:rPr sz="2000" spc="-4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cole,</a:t>
            </a:r>
            <a:endParaRPr sz="2000" dirty="0">
              <a:latin typeface="Trebuchet MS"/>
              <a:cs typeface="Trebuchet MS"/>
            </a:endParaRPr>
          </a:p>
          <a:p>
            <a:pPr marL="241300">
              <a:lnSpc>
                <a:spcPct val="100000"/>
              </a:lnSpc>
              <a:spcBef>
                <a:spcPts val="755"/>
              </a:spcBef>
            </a:pPr>
            <a:r>
              <a:rPr sz="2000" spc="-40" dirty="0">
                <a:solidFill>
                  <a:srgbClr val="892D4E"/>
                </a:solidFill>
                <a:latin typeface="Trebuchet MS"/>
                <a:cs typeface="Trebuchet MS"/>
              </a:rPr>
              <a:t>correo</a:t>
            </a: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50" dirty="0" err="1">
                <a:solidFill>
                  <a:srgbClr val="892D4E"/>
                </a:solidFill>
                <a:latin typeface="Trebuchet MS"/>
                <a:cs typeface="Trebuchet MS"/>
              </a:rPr>
              <a:t>electrónico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,</a:t>
            </a:r>
            <a:r>
              <a:rPr lang="es-ES" sz="2000" spc="-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TEAMS</a:t>
            </a:r>
            <a:r>
              <a:rPr lang="es-ES" sz="2000" spc="-50" dirty="0">
                <a:solidFill>
                  <a:srgbClr val="892D4E"/>
                </a:solidFill>
                <a:latin typeface="Trebuchet MS"/>
                <a:cs typeface="Trebuchet MS"/>
              </a:rPr>
              <a:t>, STILUX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…para</a:t>
            </a:r>
            <a:r>
              <a:rPr sz="2000" spc="-5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892D4E"/>
                </a:solidFill>
                <a:latin typeface="Trebuchet MS"/>
                <a:cs typeface="Trebuchet MS"/>
              </a:rPr>
              <a:t>información</a:t>
            </a:r>
            <a:r>
              <a:rPr sz="2000" spc="3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general.</a:t>
            </a:r>
            <a:endParaRPr sz="2000" dirty="0">
              <a:latin typeface="Trebuchet MS"/>
              <a:cs typeface="Trebuchet MS"/>
            </a:endParaRPr>
          </a:p>
          <a:p>
            <a:pPr marL="241300" marR="158750">
              <a:lnSpc>
                <a:spcPct val="100000"/>
              </a:lnSpc>
              <a:spcBef>
                <a:spcPts val="680"/>
              </a:spcBef>
            </a:pPr>
            <a:r>
              <a:rPr sz="2000" spc="-114" dirty="0">
                <a:solidFill>
                  <a:srgbClr val="892D4E"/>
                </a:solidFill>
                <a:latin typeface="Trebuchet MS"/>
                <a:cs typeface="Trebuchet MS"/>
              </a:rPr>
              <a:t>Para </a:t>
            </a: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informaciones</a:t>
            </a:r>
            <a:r>
              <a:rPr sz="2000" spc="-2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892D4E"/>
                </a:solidFill>
                <a:latin typeface="Trebuchet MS"/>
                <a:cs typeface="Trebuchet MS"/>
              </a:rPr>
              <a:t>puntuales</a:t>
            </a:r>
            <a:r>
              <a:rPr sz="2000" spc="-2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892D4E"/>
                </a:solidFill>
                <a:latin typeface="Trebuchet MS"/>
                <a:cs typeface="Trebuchet MS"/>
              </a:rPr>
              <a:t>podéis</a:t>
            </a:r>
            <a:r>
              <a:rPr sz="2000" spc="-2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65" dirty="0">
                <a:solidFill>
                  <a:srgbClr val="892D4E"/>
                </a:solidFill>
                <a:latin typeface="Trebuchet MS"/>
                <a:cs typeface="Trebuchet MS"/>
              </a:rPr>
              <a:t>poner </a:t>
            </a:r>
            <a:r>
              <a:rPr sz="2000" spc="-125" dirty="0">
                <a:solidFill>
                  <a:srgbClr val="892D4E"/>
                </a:solidFill>
                <a:latin typeface="Trebuchet MS"/>
                <a:cs typeface="Trebuchet MS"/>
              </a:rPr>
              <a:t>una</a:t>
            </a:r>
            <a:r>
              <a:rPr sz="2000" spc="-114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b="1" spc="-95" dirty="0">
                <a:solidFill>
                  <a:srgbClr val="892D4E"/>
                </a:solidFill>
                <a:latin typeface="Trebuchet MS"/>
                <a:cs typeface="Trebuchet MS"/>
              </a:rPr>
              <a:t>nota</a:t>
            </a:r>
            <a:r>
              <a:rPr sz="2000" b="1" spc="-3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b="1" spc="-105" dirty="0">
                <a:solidFill>
                  <a:srgbClr val="892D4E"/>
                </a:solidFill>
                <a:latin typeface="Trebuchet MS"/>
                <a:cs typeface="Trebuchet MS"/>
              </a:rPr>
              <a:t>en </a:t>
            </a:r>
            <a:r>
              <a:rPr sz="2000" b="1" spc="-180" dirty="0">
                <a:solidFill>
                  <a:srgbClr val="892D4E"/>
                </a:solidFill>
                <a:latin typeface="Trebuchet MS"/>
                <a:cs typeface="Trebuchet MS"/>
              </a:rPr>
              <a:t>la</a:t>
            </a:r>
            <a:r>
              <a:rPr sz="2000" b="1" spc="-3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b="1" spc="-100" dirty="0">
                <a:solidFill>
                  <a:srgbClr val="892D4E"/>
                </a:solidFill>
                <a:latin typeface="Trebuchet MS"/>
                <a:cs typeface="Trebuchet MS"/>
              </a:rPr>
              <a:t>bolsa</a:t>
            </a:r>
            <a:r>
              <a:rPr sz="2000" b="1" spc="-3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b="1" spc="-40" dirty="0">
                <a:solidFill>
                  <a:srgbClr val="892D4E"/>
                </a:solidFill>
                <a:latin typeface="Trebuchet MS"/>
                <a:cs typeface="Trebuchet MS"/>
              </a:rPr>
              <a:t>del </a:t>
            </a:r>
            <a:r>
              <a:rPr sz="2000" b="1" spc="-30" dirty="0">
                <a:solidFill>
                  <a:srgbClr val="892D4E"/>
                </a:solidFill>
                <a:latin typeface="Trebuchet MS"/>
                <a:cs typeface="Trebuchet MS"/>
              </a:rPr>
              <a:t>almuerzo.</a:t>
            </a:r>
            <a:endParaRPr sz="2000" b="1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15"/>
              </a:spcBef>
            </a:pPr>
            <a:endParaRPr sz="2000" dirty="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buFont typeface="Wingdings"/>
              <a:buChar char=""/>
              <a:tabLst>
                <a:tab pos="240665" algn="l"/>
              </a:tabLst>
            </a:pPr>
            <a:r>
              <a:rPr sz="2000" spc="-80" dirty="0">
                <a:solidFill>
                  <a:srgbClr val="892D4E"/>
                </a:solidFill>
                <a:latin typeface="Trebuchet MS"/>
                <a:cs typeface="Trebuchet MS"/>
              </a:rPr>
              <a:t>Cualquier</a:t>
            </a:r>
            <a:r>
              <a:rPr sz="2000" spc="-3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892D4E"/>
                </a:solidFill>
                <a:latin typeface="Trebuchet MS"/>
                <a:cs typeface="Trebuchet MS"/>
              </a:rPr>
              <a:t>problema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o</a:t>
            </a:r>
            <a:r>
              <a:rPr sz="2000" spc="-4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comentario</a:t>
            </a:r>
            <a:r>
              <a:rPr sz="2000" spc="-3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892D4E"/>
                </a:solidFill>
                <a:latin typeface="Trebuchet MS"/>
                <a:cs typeface="Trebuchet MS"/>
              </a:rPr>
              <a:t>acudir</a:t>
            </a:r>
            <a:r>
              <a:rPr sz="2000" spc="-2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892D4E"/>
                </a:solidFill>
                <a:latin typeface="Trebuchet MS"/>
                <a:cs typeface="Trebuchet MS"/>
              </a:rPr>
              <a:t>en</a:t>
            </a:r>
            <a:r>
              <a:rPr sz="2000" spc="-9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892D4E"/>
                </a:solidFill>
                <a:latin typeface="Trebuchet MS"/>
                <a:cs typeface="Trebuchet MS"/>
              </a:rPr>
              <a:t>primer</a:t>
            </a:r>
            <a:r>
              <a:rPr sz="2000" spc="-2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892D4E"/>
                </a:solidFill>
                <a:latin typeface="Trebuchet MS"/>
                <a:cs typeface="Trebuchet MS"/>
              </a:rPr>
              <a:t>lugar</a:t>
            </a:r>
            <a:r>
              <a:rPr sz="2000" spc="-2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95" dirty="0">
                <a:solidFill>
                  <a:srgbClr val="892D4E"/>
                </a:solidFill>
                <a:latin typeface="Trebuchet MS"/>
                <a:cs typeface="Trebuchet MS"/>
              </a:rPr>
              <a:t>a</a:t>
            </a:r>
            <a:r>
              <a:rPr sz="2000" spc="-9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80" dirty="0">
                <a:solidFill>
                  <a:srgbClr val="892D4E"/>
                </a:solidFill>
                <a:latin typeface="Trebuchet MS"/>
                <a:cs typeface="Trebuchet MS"/>
              </a:rPr>
              <a:t>la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892D4E"/>
                </a:solidFill>
                <a:latin typeface="Trebuchet MS"/>
                <a:cs typeface="Trebuchet MS"/>
              </a:rPr>
              <a:t>tutora.</a:t>
            </a:r>
            <a:endParaRPr sz="2000" dirty="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136712" y="1966138"/>
            <a:ext cx="1695450" cy="2066925"/>
            <a:chOff x="6838950" y="2543175"/>
            <a:chExt cx="1695450" cy="2066925"/>
          </a:xfrm>
        </p:grpSpPr>
        <p:pic>
          <p:nvPicPr>
            <p:cNvPr id="5" name="object 5" descr="Ilustraciones, imágenes y vectores de stock sobre Reunion De ...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38950" y="2543175"/>
              <a:ext cx="1695450" cy="1143000"/>
            </a:xfrm>
            <a:prstGeom prst="rect">
              <a:avLst/>
            </a:prstGeom>
          </p:spPr>
        </p:pic>
        <p:pic>
          <p:nvPicPr>
            <p:cNvPr id="6" name="object 6" descr="Vector ilustración icono rosa para comercios y web con dibujo de ..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9475" y="3457575"/>
              <a:ext cx="1152525" cy="11525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50" spc="125" dirty="0">
                <a:latin typeface="Impact"/>
                <a:cs typeface="Impact"/>
              </a:rPr>
              <a:t>OTRAS</a:t>
            </a:r>
            <a:r>
              <a:rPr sz="4550" spc="340" dirty="0">
                <a:latin typeface="Impact"/>
                <a:cs typeface="Impact"/>
              </a:rPr>
              <a:t> </a:t>
            </a:r>
            <a:r>
              <a:rPr sz="4550" spc="120" dirty="0">
                <a:latin typeface="Impact"/>
                <a:cs typeface="Impact"/>
              </a:rPr>
              <a:t>NORMAS</a:t>
            </a:r>
            <a:r>
              <a:rPr sz="4550" spc="355" dirty="0">
                <a:latin typeface="Impact"/>
                <a:cs typeface="Impact"/>
              </a:rPr>
              <a:t> </a:t>
            </a:r>
            <a:r>
              <a:rPr sz="4550" spc="90" dirty="0">
                <a:latin typeface="Impact"/>
                <a:cs typeface="Impact"/>
              </a:rPr>
              <a:t>DEL</a:t>
            </a:r>
            <a:r>
              <a:rPr sz="4550" spc="305" dirty="0">
                <a:latin typeface="Impact"/>
                <a:cs typeface="Impact"/>
              </a:rPr>
              <a:t> </a:t>
            </a:r>
            <a:r>
              <a:rPr sz="4550" spc="120" dirty="0">
                <a:latin typeface="Impact"/>
                <a:cs typeface="Impact"/>
              </a:rPr>
              <a:t>CENTRO</a:t>
            </a:r>
            <a:endParaRPr sz="4550">
              <a:latin typeface="Impact"/>
              <a:cs typeface="Impac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4807" y="1047813"/>
            <a:ext cx="4664710" cy="1732914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75"/>
              </a:spcBef>
              <a:buFont typeface="Wingdings"/>
              <a:buChar char=""/>
              <a:tabLst>
                <a:tab pos="240665" algn="l"/>
              </a:tabLst>
            </a:pP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JUSTIFICAD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LAS</a:t>
            </a:r>
            <a:r>
              <a:rPr sz="2000" spc="2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75" dirty="0">
                <a:solidFill>
                  <a:srgbClr val="892D4E"/>
                </a:solidFill>
                <a:latin typeface="Trebuchet MS"/>
                <a:cs typeface="Trebuchet MS"/>
              </a:rPr>
              <a:t>FALTAS</a:t>
            </a:r>
            <a:r>
              <a:rPr sz="2000" spc="-22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175" dirty="0">
                <a:solidFill>
                  <a:srgbClr val="892D4E"/>
                </a:solidFill>
                <a:latin typeface="Trebuchet MS"/>
                <a:cs typeface="Trebuchet MS"/>
              </a:rPr>
              <a:t>A</a:t>
            </a:r>
            <a:r>
              <a:rPr sz="2000" spc="-2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65" dirty="0">
                <a:solidFill>
                  <a:srgbClr val="892D4E"/>
                </a:solidFill>
                <a:latin typeface="Trebuchet MS"/>
                <a:cs typeface="Trebuchet MS"/>
              </a:rPr>
              <a:t>LA</a:t>
            </a:r>
            <a:r>
              <a:rPr sz="2000" spc="-27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TUTORA.</a:t>
            </a:r>
            <a:endParaRPr sz="2000">
              <a:latin typeface="Trebuchet MS"/>
              <a:cs typeface="Trebuchet MS"/>
            </a:endParaRPr>
          </a:p>
          <a:p>
            <a:pPr marL="240029" marR="429895" indent="-227965">
              <a:lnSpc>
                <a:spcPct val="137700"/>
              </a:lnSpc>
              <a:spcBef>
                <a:spcPts val="75"/>
              </a:spcBef>
              <a:buFont typeface="Wingdings"/>
              <a:buChar char=""/>
              <a:tabLst>
                <a:tab pos="241300" algn="l"/>
              </a:tabLst>
            </a:pPr>
            <a:r>
              <a:rPr sz="2000" spc="295" dirty="0">
                <a:solidFill>
                  <a:srgbClr val="892D4E"/>
                </a:solidFill>
                <a:latin typeface="Trebuchet MS"/>
                <a:cs typeface="Trebuchet MS"/>
              </a:rPr>
              <a:t>NO</a:t>
            </a:r>
            <a:r>
              <a:rPr sz="2000" spc="-9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892D4E"/>
                </a:solidFill>
                <a:latin typeface="Trebuchet MS"/>
                <a:cs typeface="Trebuchet MS"/>
              </a:rPr>
              <a:t>SE</a:t>
            </a:r>
            <a:r>
              <a:rPr sz="2000" spc="-2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PUEDE</a:t>
            </a:r>
            <a:r>
              <a:rPr sz="2000" spc="-2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70" dirty="0">
                <a:solidFill>
                  <a:srgbClr val="892D4E"/>
                </a:solidFill>
                <a:latin typeface="Trebuchet MS"/>
                <a:cs typeface="Trebuchet MS"/>
              </a:rPr>
              <a:t>HACER</a:t>
            </a:r>
            <a:r>
              <a:rPr sz="2000" spc="-9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50" dirty="0">
                <a:solidFill>
                  <a:srgbClr val="892D4E"/>
                </a:solidFill>
                <a:latin typeface="Trebuchet MS"/>
                <a:cs typeface="Trebuchet MS"/>
              </a:rPr>
              <a:t>FOTOS</a:t>
            </a:r>
            <a:r>
              <a:rPr sz="2000" spc="-9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100" dirty="0">
                <a:solidFill>
                  <a:srgbClr val="892D4E"/>
                </a:solidFill>
                <a:latin typeface="Trebuchet MS"/>
                <a:cs typeface="Trebuchet MS"/>
              </a:rPr>
              <a:t>EN</a:t>
            </a:r>
            <a:r>
              <a:rPr sz="2000" spc="1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892D4E"/>
                </a:solidFill>
                <a:latin typeface="Trebuchet MS"/>
                <a:cs typeface="Trebuchet MS"/>
              </a:rPr>
              <a:t>EL 	</a:t>
            </a:r>
            <a:r>
              <a:rPr sz="2000" spc="80" dirty="0">
                <a:solidFill>
                  <a:srgbClr val="892D4E"/>
                </a:solidFill>
                <a:latin typeface="Trebuchet MS"/>
                <a:cs typeface="Trebuchet MS"/>
              </a:rPr>
              <a:t>RECINTO</a:t>
            </a: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ESCOLAR.</a:t>
            </a:r>
            <a:endParaRPr sz="2000">
              <a:latin typeface="Trebuchet MS"/>
              <a:cs typeface="Trebuchet MS"/>
            </a:endParaRPr>
          </a:p>
          <a:p>
            <a:pPr marL="240665" indent="-227965">
              <a:lnSpc>
                <a:spcPct val="100000"/>
              </a:lnSpc>
              <a:spcBef>
                <a:spcPts val="980"/>
              </a:spcBef>
              <a:buFont typeface="Wingdings"/>
              <a:buChar char=""/>
              <a:tabLst>
                <a:tab pos="240665" algn="l"/>
              </a:tabLst>
            </a:pPr>
            <a:r>
              <a:rPr sz="2000" spc="295" dirty="0">
                <a:solidFill>
                  <a:srgbClr val="892D4E"/>
                </a:solidFill>
                <a:latin typeface="Trebuchet MS"/>
                <a:cs typeface="Trebuchet MS"/>
              </a:rPr>
              <a:t>NO</a:t>
            </a:r>
            <a:r>
              <a:rPr sz="2000" spc="-8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892D4E"/>
                </a:solidFill>
                <a:latin typeface="Trebuchet MS"/>
                <a:cs typeface="Trebuchet MS"/>
              </a:rPr>
              <a:t>SE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PUEDE</a:t>
            </a:r>
            <a:r>
              <a:rPr sz="2000" spc="-1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80" dirty="0">
                <a:solidFill>
                  <a:srgbClr val="892D4E"/>
                </a:solidFill>
                <a:latin typeface="Trebuchet MS"/>
                <a:cs typeface="Trebuchet MS"/>
              </a:rPr>
              <a:t>ENTRAR</a:t>
            </a:r>
            <a:r>
              <a:rPr sz="2000" spc="-7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135" dirty="0">
                <a:solidFill>
                  <a:srgbClr val="892D4E"/>
                </a:solidFill>
                <a:latin typeface="Trebuchet MS"/>
                <a:cs typeface="Trebuchet MS"/>
              </a:rPr>
              <a:t>EN</a:t>
            </a:r>
            <a:r>
              <a:rPr sz="2000" spc="-5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LAS</a:t>
            </a:r>
            <a:r>
              <a:rPr sz="2000" spc="-8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CLASES.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4807" y="3294761"/>
            <a:ext cx="227965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spc="-50" dirty="0">
                <a:solidFill>
                  <a:srgbClr val="892D4E"/>
                </a:solidFill>
                <a:latin typeface="Wingdings"/>
                <a:cs typeface="Wingdings"/>
              </a:rPr>
              <a:t>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64" y="3322320"/>
            <a:ext cx="4220210" cy="295275"/>
          </a:xfrm>
          <a:prstGeom prst="rect">
            <a:avLst/>
          </a:prstGeom>
          <a:solidFill>
            <a:srgbClr val="800080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2315"/>
              </a:lnSpc>
            </a:pPr>
            <a:r>
              <a:rPr sz="2000" b="1" spc="365" dirty="0">
                <a:solidFill>
                  <a:srgbClr val="FFC000"/>
                </a:solidFill>
                <a:latin typeface="Trebuchet MS"/>
                <a:cs typeface="Trebuchet MS"/>
              </a:rPr>
              <a:t>NO</a:t>
            </a:r>
            <a:r>
              <a:rPr sz="2000" b="1" spc="185" dirty="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sz="2000" b="1" spc="180" dirty="0">
                <a:solidFill>
                  <a:srgbClr val="FFC000"/>
                </a:solidFill>
                <a:latin typeface="Trebuchet MS"/>
                <a:cs typeface="Trebuchet MS"/>
              </a:rPr>
              <a:t>TRAER</a:t>
            </a:r>
            <a:r>
              <a:rPr sz="2000" b="1" spc="440" dirty="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sz="2000" b="1" spc="140" dirty="0">
                <a:solidFill>
                  <a:srgbClr val="FFC000"/>
                </a:solidFill>
                <a:latin typeface="Trebuchet MS"/>
                <a:cs typeface="Trebuchet MS"/>
              </a:rPr>
              <a:t>JUGUETES</a:t>
            </a:r>
            <a:r>
              <a:rPr sz="2000" b="1" spc="285" dirty="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sz="2000" b="1" spc="220" dirty="0">
                <a:solidFill>
                  <a:srgbClr val="FFC000"/>
                </a:solidFill>
                <a:latin typeface="Trebuchet MS"/>
                <a:cs typeface="Trebuchet MS"/>
              </a:rPr>
              <a:t>AL</a:t>
            </a:r>
            <a:r>
              <a:rPr sz="2000" b="1" spc="-45" dirty="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sz="2000" b="1" spc="195" dirty="0">
                <a:solidFill>
                  <a:srgbClr val="FFC000"/>
                </a:solidFill>
                <a:latin typeface="Trebuchet MS"/>
                <a:cs typeface="Trebuchet MS"/>
              </a:rPr>
              <a:t>COLE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4807" y="4462462"/>
            <a:ext cx="4277360" cy="129476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240029" marR="5080" indent="-227965">
              <a:lnSpc>
                <a:spcPct val="139300"/>
              </a:lnSpc>
              <a:spcBef>
                <a:spcPts val="55"/>
              </a:spcBef>
              <a:buFont typeface="Wingdings"/>
              <a:buChar char=""/>
              <a:tabLst>
                <a:tab pos="241300" algn="l"/>
              </a:tabLst>
            </a:pPr>
            <a:r>
              <a:rPr sz="2000" b="1" spc="200" dirty="0">
                <a:solidFill>
                  <a:srgbClr val="892D4E"/>
                </a:solidFill>
                <a:latin typeface="Trebuchet MS"/>
                <a:cs typeface="Trebuchet MS"/>
              </a:rPr>
              <a:t>CUMPLEAÑOS:</a:t>
            </a:r>
            <a:r>
              <a:rPr sz="2000" b="1" spc="-10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u="sng" spc="-45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se</a:t>
            </a:r>
            <a:r>
              <a:rPr sz="2000" u="sng" spc="-20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u="sng" spc="-125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celebra</a:t>
            </a:r>
            <a:r>
              <a:rPr sz="2000" u="sng" spc="-120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u="sng" spc="-90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en</a:t>
            </a:r>
            <a:r>
              <a:rPr sz="2000" u="sng" spc="-60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 </a:t>
            </a:r>
            <a:r>
              <a:rPr sz="2000" u="sng" spc="-135" dirty="0">
                <a:solidFill>
                  <a:srgbClr val="892D4E"/>
                </a:solidFill>
                <a:uFill>
                  <a:solidFill>
                    <a:srgbClr val="892D4E"/>
                  </a:solidFill>
                </a:uFill>
                <a:latin typeface="Trebuchet MS"/>
                <a:cs typeface="Trebuchet MS"/>
              </a:rPr>
              <a:t>clase.</a:t>
            </a:r>
            <a:r>
              <a:rPr sz="2000" spc="-135" dirty="0">
                <a:solidFill>
                  <a:srgbClr val="892D4E"/>
                </a:solidFill>
                <a:latin typeface="Trebuchet MS"/>
                <a:cs typeface="Trebuchet MS"/>
              </a:rPr>
              <a:t> 	</a:t>
            </a:r>
            <a:r>
              <a:rPr sz="2000" spc="-40" dirty="0">
                <a:solidFill>
                  <a:srgbClr val="892D4E"/>
                </a:solidFill>
                <a:latin typeface="Trebuchet MS"/>
                <a:cs typeface="Trebuchet MS"/>
              </a:rPr>
              <a:t>(no</a:t>
            </a:r>
            <a:r>
              <a:rPr sz="2000" spc="-7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892D4E"/>
                </a:solidFill>
                <a:latin typeface="Trebuchet MS"/>
                <a:cs typeface="Trebuchet MS"/>
              </a:rPr>
              <a:t>entregamos</a:t>
            </a:r>
            <a:r>
              <a:rPr sz="2000" spc="-9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35" dirty="0">
                <a:solidFill>
                  <a:srgbClr val="892D4E"/>
                </a:solidFill>
                <a:latin typeface="Trebuchet MS"/>
                <a:cs typeface="Trebuchet MS"/>
              </a:rPr>
              <a:t>invitaciones,</a:t>
            </a:r>
            <a:r>
              <a:rPr sz="2000" spc="-22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no</a:t>
            </a:r>
            <a:r>
              <a:rPr sz="2000" spc="-6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tarta, 	</a:t>
            </a: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no</a:t>
            </a:r>
            <a:r>
              <a:rPr sz="2000" spc="-13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892D4E"/>
                </a:solidFill>
                <a:latin typeface="Trebuchet MS"/>
                <a:cs typeface="Trebuchet MS"/>
              </a:rPr>
              <a:t>regalos</a:t>
            </a:r>
            <a:r>
              <a:rPr sz="2000" spc="-5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individuales…)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7" name="object 7" descr="Desea mejorar sus productos y servicios? Use las normas ISO (y no ..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48325" y="1200150"/>
            <a:ext cx="2781300" cy="1847850"/>
          </a:xfrm>
          <a:prstGeom prst="rect">
            <a:avLst/>
          </a:prstGeom>
        </p:spPr>
      </p:pic>
      <p:pic>
        <p:nvPicPr>
          <p:cNvPr id="8" name="object 8" descr="Plantilla De Pastel De Cumpleaños Colorido Aislado Plano Dibujos ..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14875" y="3714750"/>
            <a:ext cx="1657350" cy="16573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D74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153150" y="0"/>
            <a:ext cx="2990850" cy="6858000"/>
            <a:chOff x="6153150" y="0"/>
            <a:chExt cx="2990850" cy="6858000"/>
          </a:xfrm>
        </p:grpSpPr>
        <p:sp>
          <p:nvSpPr>
            <p:cNvPr id="4" name="object 4"/>
            <p:cNvSpPr/>
            <p:nvPr/>
          </p:nvSpPr>
          <p:spPr>
            <a:xfrm>
              <a:off x="8934450" y="0"/>
              <a:ext cx="209550" cy="6858000"/>
            </a:xfrm>
            <a:custGeom>
              <a:avLst/>
              <a:gdLst/>
              <a:ahLst/>
              <a:cxnLst/>
              <a:rect l="l" t="t" r="r" b="b"/>
              <a:pathLst>
                <a:path w="209550" h="6858000">
                  <a:moveTo>
                    <a:pt x="20955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09550" y="685800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B83C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 descr="Seguridad en la compra de material escolar. - 22OSS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3150" y="5209284"/>
              <a:ext cx="2790825" cy="1648713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0" y="0"/>
            <a:ext cx="676275" cy="6858000"/>
          </a:xfrm>
          <a:custGeom>
            <a:avLst/>
            <a:gdLst/>
            <a:ahLst/>
            <a:cxnLst/>
            <a:rect l="l" t="t" r="r" b="b"/>
            <a:pathLst>
              <a:path w="676275" h="6858000">
                <a:moveTo>
                  <a:pt x="496785" y="0"/>
                </a:moveTo>
                <a:lnTo>
                  <a:pt x="0" y="0"/>
                </a:lnTo>
                <a:lnTo>
                  <a:pt x="0" y="6857999"/>
                </a:lnTo>
                <a:lnTo>
                  <a:pt x="496785" y="6857999"/>
                </a:lnTo>
                <a:lnTo>
                  <a:pt x="498576" y="6800907"/>
                </a:lnTo>
                <a:lnTo>
                  <a:pt x="503654" y="6750097"/>
                </a:lnTo>
                <a:lnTo>
                  <a:pt x="511581" y="6704731"/>
                </a:lnTo>
                <a:lnTo>
                  <a:pt x="521920" y="6663971"/>
                </a:lnTo>
                <a:lnTo>
                  <a:pt x="534232" y="6626980"/>
                </a:lnTo>
                <a:lnTo>
                  <a:pt x="563021" y="6560954"/>
                </a:lnTo>
                <a:lnTo>
                  <a:pt x="594439" y="6499954"/>
                </a:lnTo>
                <a:lnTo>
                  <a:pt x="610039" y="6469245"/>
                </a:lnTo>
                <a:lnTo>
                  <a:pt x="638828" y="6403219"/>
                </a:lnTo>
                <a:lnTo>
                  <a:pt x="651139" y="6366228"/>
                </a:lnTo>
                <a:lnTo>
                  <a:pt x="661478" y="6325468"/>
                </a:lnTo>
                <a:lnTo>
                  <a:pt x="669406" y="6280102"/>
                </a:lnTo>
                <a:lnTo>
                  <a:pt x="674484" y="6229291"/>
                </a:lnTo>
                <a:lnTo>
                  <a:pt x="676275" y="6172200"/>
                </a:lnTo>
                <a:lnTo>
                  <a:pt x="674484" y="6115108"/>
                </a:lnTo>
                <a:lnTo>
                  <a:pt x="669406" y="6064297"/>
                </a:lnTo>
                <a:lnTo>
                  <a:pt x="661478" y="6018931"/>
                </a:lnTo>
                <a:lnTo>
                  <a:pt x="651139" y="5978171"/>
                </a:lnTo>
                <a:lnTo>
                  <a:pt x="638828" y="5941180"/>
                </a:lnTo>
                <a:lnTo>
                  <a:pt x="610039" y="5875154"/>
                </a:lnTo>
                <a:lnTo>
                  <a:pt x="578620" y="5814154"/>
                </a:lnTo>
                <a:lnTo>
                  <a:pt x="563021" y="5783445"/>
                </a:lnTo>
                <a:lnTo>
                  <a:pt x="534232" y="5717419"/>
                </a:lnTo>
                <a:lnTo>
                  <a:pt x="521920" y="5680428"/>
                </a:lnTo>
                <a:lnTo>
                  <a:pt x="511581" y="5639668"/>
                </a:lnTo>
                <a:lnTo>
                  <a:pt x="503654" y="5594302"/>
                </a:lnTo>
                <a:lnTo>
                  <a:pt x="498576" y="5543491"/>
                </a:lnTo>
                <a:lnTo>
                  <a:pt x="496785" y="5486400"/>
                </a:lnTo>
                <a:lnTo>
                  <a:pt x="498576" y="5429308"/>
                </a:lnTo>
                <a:lnTo>
                  <a:pt x="503654" y="5378497"/>
                </a:lnTo>
                <a:lnTo>
                  <a:pt x="511581" y="5333131"/>
                </a:lnTo>
                <a:lnTo>
                  <a:pt x="521920" y="5292371"/>
                </a:lnTo>
                <a:lnTo>
                  <a:pt x="534232" y="5255380"/>
                </a:lnTo>
                <a:lnTo>
                  <a:pt x="563021" y="5189354"/>
                </a:lnTo>
                <a:lnTo>
                  <a:pt x="594439" y="5128354"/>
                </a:lnTo>
                <a:lnTo>
                  <a:pt x="610039" y="5097645"/>
                </a:lnTo>
                <a:lnTo>
                  <a:pt x="638828" y="5031619"/>
                </a:lnTo>
                <a:lnTo>
                  <a:pt x="651139" y="4994628"/>
                </a:lnTo>
                <a:lnTo>
                  <a:pt x="661478" y="4953868"/>
                </a:lnTo>
                <a:lnTo>
                  <a:pt x="669406" y="4908502"/>
                </a:lnTo>
                <a:lnTo>
                  <a:pt x="674484" y="4857691"/>
                </a:lnTo>
                <a:lnTo>
                  <a:pt x="676275" y="4800600"/>
                </a:lnTo>
                <a:lnTo>
                  <a:pt x="674484" y="4743508"/>
                </a:lnTo>
                <a:lnTo>
                  <a:pt x="669406" y="4692697"/>
                </a:lnTo>
                <a:lnTo>
                  <a:pt x="661478" y="4647331"/>
                </a:lnTo>
                <a:lnTo>
                  <a:pt x="651139" y="4606571"/>
                </a:lnTo>
                <a:lnTo>
                  <a:pt x="638828" y="4569580"/>
                </a:lnTo>
                <a:lnTo>
                  <a:pt x="610039" y="4503554"/>
                </a:lnTo>
                <a:lnTo>
                  <a:pt x="578620" y="4442554"/>
                </a:lnTo>
                <a:lnTo>
                  <a:pt x="563021" y="4411845"/>
                </a:lnTo>
                <a:lnTo>
                  <a:pt x="534232" y="4345819"/>
                </a:lnTo>
                <a:lnTo>
                  <a:pt x="521920" y="4308828"/>
                </a:lnTo>
                <a:lnTo>
                  <a:pt x="511581" y="4268068"/>
                </a:lnTo>
                <a:lnTo>
                  <a:pt x="503654" y="4222702"/>
                </a:lnTo>
                <a:lnTo>
                  <a:pt x="498576" y="4171891"/>
                </a:lnTo>
                <a:lnTo>
                  <a:pt x="496785" y="4114800"/>
                </a:lnTo>
                <a:lnTo>
                  <a:pt x="498576" y="4057708"/>
                </a:lnTo>
                <a:lnTo>
                  <a:pt x="503654" y="4006897"/>
                </a:lnTo>
                <a:lnTo>
                  <a:pt x="511581" y="3961531"/>
                </a:lnTo>
                <a:lnTo>
                  <a:pt x="521920" y="3920771"/>
                </a:lnTo>
                <a:lnTo>
                  <a:pt x="534232" y="3883780"/>
                </a:lnTo>
                <a:lnTo>
                  <a:pt x="563021" y="3817754"/>
                </a:lnTo>
                <a:lnTo>
                  <a:pt x="594439" y="3756754"/>
                </a:lnTo>
                <a:lnTo>
                  <a:pt x="610039" y="3726045"/>
                </a:lnTo>
                <a:lnTo>
                  <a:pt x="638828" y="3660019"/>
                </a:lnTo>
                <a:lnTo>
                  <a:pt x="651139" y="3623028"/>
                </a:lnTo>
                <a:lnTo>
                  <a:pt x="661478" y="3582268"/>
                </a:lnTo>
                <a:lnTo>
                  <a:pt x="669406" y="3536902"/>
                </a:lnTo>
                <a:lnTo>
                  <a:pt x="674484" y="3486091"/>
                </a:lnTo>
                <a:lnTo>
                  <a:pt x="676275" y="3429000"/>
                </a:lnTo>
                <a:lnTo>
                  <a:pt x="674484" y="3371908"/>
                </a:lnTo>
                <a:lnTo>
                  <a:pt x="669406" y="3321097"/>
                </a:lnTo>
                <a:lnTo>
                  <a:pt x="661478" y="3275731"/>
                </a:lnTo>
                <a:lnTo>
                  <a:pt x="651139" y="3234971"/>
                </a:lnTo>
                <a:lnTo>
                  <a:pt x="638828" y="3197980"/>
                </a:lnTo>
                <a:lnTo>
                  <a:pt x="610039" y="3131954"/>
                </a:lnTo>
                <a:lnTo>
                  <a:pt x="578620" y="3070954"/>
                </a:lnTo>
                <a:lnTo>
                  <a:pt x="563021" y="3040245"/>
                </a:lnTo>
                <a:lnTo>
                  <a:pt x="534232" y="2974219"/>
                </a:lnTo>
                <a:lnTo>
                  <a:pt x="521920" y="2937228"/>
                </a:lnTo>
                <a:lnTo>
                  <a:pt x="511581" y="2896468"/>
                </a:lnTo>
                <a:lnTo>
                  <a:pt x="503654" y="2851102"/>
                </a:lnTo>
                <a:lnTo>
                  <a:pt x="498576" y="2800291"/>
                </a:lnTo>
                <a:lnTo>
                  <a:pt x="496785" y="2743200"/>
                </a:lnTo>
                <a:lnTo>
                  <a:pt x="498576" y="2686108"/>
                </a:lnTo>
                <a:lnTo>
                  <a:pt x="503654" y="2635297"/>
                </a:lnTo>
                <a:lnTo>
                  <a:pt x="511581" y="2589931"/>
                </a:lnTo>
                <a:lnTo>
                  <a:pt x="521920" y="2549171"/>
                </a:lnTo>
                <a:lnTo>
                  <a:pt x="534232" y="2512180"/>
                </a:lnTo>
                <a:lnTo>
                  <a:pt x="563021" y="2446154"/>
                </a:lnTo>
                <a:lnTo>
                  <a:pt x="594439" y="2385154"/>
                </a:lnTo>
                <a:lnTo>
                  <a:pt x="610039" y="2354445"/>
                </a:lnTo>
                <a:lnTo>
                  <a:pt x="638828" y="2288419"/>
                </a:lnTo>
                <a:lnTo>
                  <a:pt x="651139" y="2251428"/>
                </a:lnTo>
                <a:lnTo>
                  <a:pt x="661478" y="2210668"/>
                </a:lnTo>
                <a:lnTo>
                  <a:pt x="669406" y="2165302"/>
                </a:lnTo>
                <a:lnTo>
                  <a:pt x="674484" y="2114491"/>
                </a:lnTo>
                <a:lnTo>
                  <a:pt x="676275" y="2057400"/>
                </a:lnTo>
                <a:lnTo>
                  <a:pt x="674484" y="2000308"/>
                </a:lnTo>
                <a:lnTo>
                  <a:pt x="669406" y="1949497"/>
                </a:lnTo>
                <a:lnTo>
                  <a:pt x="661478" y="1904131"/>
                </a:lnTo>
                <a:lnTo>
                  <a:pt x="651139" y="1863371"/>
                </a:lnTo>
                <a:lnTo>
                  <a:pt x="638828" y="1826380"/>
                </a:lnTo>
                <a:lnTo>
                  <a:pt x="610039" y="1760354"/>
                </a:lnTo>
                <a:lnTo>
                  <a:pt x="578620" y="1699354"/>
                </a:lnTo>
                <a:lnTo>
                  <a:pt x="563021" y="1668645"/>
                </a:lnTo>
                <a:lnTo>
                  <a:pt x="534232" y="1602619"/>
                </a:lnTo>
                <a:lnTo>
                  <a:pt x="521920" y="1565628"/>
                </a:lnTo>
                <a:lnTo>
                  <a:pt x="511581" y="1524868"/>
                </a:lnTo>
                <a:lnTo>
                  <a:pt x="503654" y="1479502"/>
                </a:lnTo>
                <a:lnTo>
                  <a:pt x="498576" y="1428691"/>
                </a:lnTo>
                <a:lnTo>
                  <a:pt x="496785" y="1371600"/>
                </a:lnTo>
                <a:lnTo>
                  <a:pt x="498576" y="1314508"/>
                </a:lnTo>
                <a:lnTo>
                  <a:pt x="503654" y="1263697"/>
                </a:lnTo>
                <a:lnTo>
                  <a:pt x="511581" y="1218331"/>
                </a:lnTo>
                <a:lnTo>
                  <a:pt x="521920" y="1177571"/>
                </a:lnTo>
                <a:lnTo>
                  <a:pt x="534232" y="1140580"/>
                </a:lnTo>
                <a:lnTo>
                  <a:pt x="563021" y="1074554"/>
                </a:lnTo>
                <a:lnTo>
                  <a:pt x="594439" y="1013554"/>
                </a:lnTo>
                <a:lnTo>
                  <a:pt x="610039" y="982845"/>
                </a:lnTo>
                <a:lnTo>
                  <a:pt x="638828" y="916819"/>
                </a:lnTo>
                <a:lnTo>
                  <a:pt x="651139" y="879828"/>
                </a:lnTo>
                <a:lnTo>
                  <a:pt x="661478" y="839068"/>
                </a:lnTo>
                <a:lnTo>
                  <a:pt x="669406" y="793702"/>
                </a:lnTo>
                <a:lnTo>
                  <a:pt x="674484" y="742891"/>
                </a:lnTo>
                <a:lnTo>
                  <a:pt x="676275" y="685800"/>
                </a:lnTo>
                <a:lnTo>
                  <a:pt x="674484" y="628708"/>
                </a:lnTo>
                <a:lnTo>
                  <a:pt x="669406" y="577897"/>
                </a:lnTo>
                <a:lnTo>
                  <a:pt x="661478" y="532531"/>
                </a:lnTo>
                <a:lnTo>
                  <a:pt x="651139" y="491771"/>
                </a:lnTo>
                <a:lnTo>
                  <a:pt x="638828" y="454780"/>
                </a:lnTo>
                <a:lnTo>
                  <a:pt x="610039" y="388754"/>
                </a:lnTo>
                <a:lnTo>
                  <a:pt x="578620" y="327754"/>
                </a:lnTo>
                <a:lnTo>
                  <a:pt x="563021" y="297045"/>
                </a:lnTo>
                <a:lnTo>
                  <a:pt x="534232" y="231019"/>
                </a:lnTo>
                <a:lnTo>
                  <a:pt x="521920" y="194028"/>
                </a:lnTo>
                <a:lnTo>
                  <a:pt x="511581" y="153268"/>
                </a:lnTo>
                <a:lnTo>
                  <a:pt x="503654" y="107902"/>
                </a:lnTo>
                <a:lnTo>
                  <a:pt x="498576" y="57091"/>
                </a:lnTo>
                <a:lnTo>
                  <a:pt x="496785" y="0"/>
                </a:lnTo>
                <a:close/>
              </a:path>
            </a:pathLst>
          </a:custGeom>
          <a:solidFill>
            <a:srgbClr val="FFD7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364807" y="180657"/>
            <a:ext cx="2352040" cy="723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50" spc="90" dirty="0">
                <a:latin typeface="Impact"/>
                <a:cs typeface="Impact"/>
              </a:rPr>
              <a:t>MATERIAL</a:t>
            </a:r>
            <a:endParaRPr sz="4550">
              <a:latin typeface="Impact"/>
              <a:cs typeface="Impact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544970"/>
              </p:ext>
            </p:extLst>
          </p:nvPr>
        </p:nvGraphicFramePr>
        <p:xfrm>
          <a:off x="453250" y="1182433"/>
          <a:ext cx="7167244" cy="34556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0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73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452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4597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dirty="0">
                          <a:latin typeface="Arial MT"/>
                          <a:cs typeface="Arial MT"/>
                        </a:rPr>
                        <a:t>PROYECTO</a:t>
                      </a:r>
                      <a:r>
                        <a:rPr sz="1250" spc="20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25" dirty="0">
                          <a:latin typeface="Arial MT"/>
                          <a:cs typeface="Arial MT"/>
                        </a:rPr>
                        <a:t>SM</a:t>
                      </a:r>
                      <a:endParaRPr sz="1250">
                        <a:latin typeface="Arial MT"/>
                        <a:cs typeface="Arial MT"/>
                      </a:endParaRPr>
                    </a:p>
                    <a:p>
                      <a:pPr marL="798195">
                        <a:lnSpc>
                          <a:spcPct val="100000"/>
                        </a:lnSpc>
                      </a:pPr>
                      <a:r>
                        <a:rPr sz="1250" spc="-10" dirty="0">
                          <a:latin typeface="Arial MT"/>
                          <a:cs typeface="Arial MT"/>
                        </a:rPr>
                        <a:t>EXPLORA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639445">
                        <a:lnSpc>
                          <a:spcPct val="100000"/>
                        </a:lnSpc>
                      </a:pPr>
                      <a:r>
                        <a:rPr sz="1500" dirty="0">
                          <a:latin typeface="Arial MT"/>
                          <a:cs typeface="Arial MT"/>
                        </a:rPr>
                        <a:t>Editorial</a:t>
                      </a:r>
                      <a:r>
                        <a:rPr sz="15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SM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752475">
                        <a:lnSpc>
                          <a:spcPct val="100000"/>
                        </a:lnSpc>
                      </a:pPr>
                      <a:r>
                        <a:rPr sz="1250" b="1" dirty="0">
                          <a:latin typeface="Arial"/>
                          <a:cs typeface="Arial"/>
                        </a:rPr>
                        <a:t>“CACHORROS”</a:t>
                      </a:r>
                      <a:r>
                        <a:rPr sz="1250" b="1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dirty="0">
                          <a:latin typeface="Arial"/>
                          <a:cs typeface="Arial"/>
                        </a:rPr>
                        <a:t>NIVEL</a:t>
                      </a:r>
                      <a:r>
                        <a:rPr sz="1250" b="1" spc="2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spc="-50" dirty="0">
                          <a:latin typeface="Arial"/>
                          <a:cs typeface="Arial"/>
                        </a:rPr>
                        <a:t>1</a:t>
                      </a:r>
                      <a:endParaRPr sz="1250">
                        <a:latin typeface="Arial"/>
                        <a:cs typeface="Arial"/>
                      </a:endParaRPr>
                    </a:p>
                    <a:p>
                      <a:pPr marL="71945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250" b="1" dirty="0">
                          <a:latin typeface="Arial"/>
                          <a:cs typeface="Arial"/>
                        </a:rPr>
                        <a:t>ISBN</a:t>
                      </a:r>
                      <a:r>
                        <a:rPr sz="1250" b="1" spc="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250" b="1" spc="2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dirty="0">
                          <a:latin typeface="Arial"/>
                          <a:cs typeface="Arial"/>
                        </a:rPr>
                        <a:t>978-84-675-9232-</a:t>
                      </a:r>
                      <a:r>
                        <a:rPr sz="1250" b="1" spc="-50" dirty="0">
                          <a:latin typeface="Arial"/>
                          <a:cs typeface="Arial"/>
                        </a:rPr>
                        <a:t>0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1466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5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582295">
                        <a:lnSpc>
                          <a:spcPct val="100000"/>
                        </a:lnSpc>
                      </a:pPr>
                      <a:r>
                        <a:rPr sz="1250" spc="-10" dirty="0">
                          <a:latin typeface="Arial MT"/>
                          <a:cs typeface="Arial MT"/>
                        </a:rPr>
                        <a:t>MATEMÁTICAS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3365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35560" algn="ctr">
                        <a:lnSpc>
                          <a:spcPct val="100000"/>
                        </a:lnSpc>
                      </a:pPr>
                      <a:r>
                        <a:rPr sz="1250" dirty="0">
                          <a:latin typeface="Arial MT"/>
                          <a:cs typeface="Arial MT"/>
                        </a:rPr>
                        <a:t>Editorial</a:t>
                      </a:r>
                      <a:r>
                        <a:rPr sz="1250" spc="1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b="1" spc="-20" dirty="0">
                          <a:latin typeface="Arial"/>
                          <a:cs typeface="Arial"/>
                        </a:rPr>
                        <a:t>ANAYA</a:t>
                      </a:r>
                      <a:endParaRPr sz="1250">
                        <a:latin typeface="Arial"/>
                        <a:cs typeface="Arial"/>
                      </a:endParaRPr>
                    </a:p>
                    <a:p>
                      <a:pPr marL="35560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250" dirty="0">
                          <a:latin typeface="Arial MT"/>
                          <a:cs typeface="Arial MT"/>
                        </a:rPr>
                        <a:t>Método</a:t>
                      </a:r>
                      <a:r>
                        <a:rPr sz="1250" spc="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25" dirty="0">
                          <a:latin typeface="Arial MT"/>
                          <a:cs typeface="Arial MT"/>
                        </a:rPr>
                        <a:t>ABN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1289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836294">
                        <a:lnSpc>
                          <a:spcPct val="100000"/>
                        </a:lnSpc>
                      </a:pPr>
                      <a:r>
                        <a:rPr sz="1250" b="1" dirty="0">
                          <a:latin typeface="Arial"/>
                          <a:cs typeface="Arial"/>
                        </a:rPr>
                        <a:t>NIVEL</a:t>
                      </a:r>
                      <a:r>
                        <a:rPr sz="1250" b="1" spc="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dirty="0">
                          <a:latin typeface="Arial"/>
                          <a:cs typeface="Arial"/>
                        </a:rPr>
                        <a:t>1.</a:t>
                      </a:r>
                      <a:r>
                        <a:rPr sz="1250" b="1" spc="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dirty="0">
                          <a:latin typeface="Arial"/>
                          <a:cs typeface="Arial"/>
                        </a:rPr>
                        <a:t>CUADERNO</a:t>
                      </a:r>
                      <a:r>
                        <a:rPr sz="1250" b="1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spc="-50" dirty="0">
                          <a:latin typeface="Arial"/>
                          <a:cs typeface="Arial"/>
                        </a:rPr>
                        <a:t>1</a:t>
                      </a:r>
                      <a:endParaRPr sz="1250">
                        <a:latin typeface="Arial"/>
                        <a:cs typeface="Arial"/>
                      </a:endParaRPr>
                    </a:p>
                    <a:p>
                      <a:pPr marL="71882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250" b="1" dirty="0">
                          <a:latin typeface="Arial"/>
                          <a:cs typeface="Arial"/>
                        </a:rPr>
                        <a:t>ISBN</a:t>
                      </a:r>
                      <a:r>
                        <a:rPr sz="1250" b="1" spc="2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250" b="1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dirty="0">
                          <a:latin typeface="Arial"/>
                          <a:cs typeface="Arial"/>
                        </a:rPr>
                        <a:t>978-84-698-1414-</a:t>
                      </a:r>
                      <a:r>
                        <a:rPr sz="1250" b="1" spc="-50" dirty="0">
                          <a:latin typeface="Arial"/>
                          <a:cs typeface="Arial"/>
                        </a:rPr>
                        <a:t>7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4760"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LECTOESCRITURA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  <a:p>
                      <a:pPr marL="643255" marR="608965" indent="317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500" spc="-10" dirty="0">
                          <a:latin typeface="Trebuchet MS"/>
                          <a:cs typeface="Trebuchet MS"/>
                        </a:rPr>
                        <a:t>Otros </a:t>
                      </a:r>
                      <a:r>
                        <a:rPr sz="1500" spc="-20" dirty="0">
                          <a:latin typeface="Trebuchet MS"/>
                          <a:cs typeface="Trebuchet MS"/>
                        </a:rPr>
                        <a:t>Proyectos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T="20510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250" dirty="0">
                        <a:latin typeface="Times New Roman"/>
                        <a:cs typeface="Times New Roman"/>
                      </a:endParaRPr>
                    </a:p>
                    <a:p>
                      <a:pPr marL="1882139" marR="121285" indent="-1726564">
                        <a:lnSpc>
                          <a:spcPct val="105100"/>
                        </a:lnSpc>
                      </a:pPr>
                      <a:r>
                        <a:rPr sz="1250" b="1" spc="10" dirty="0">
                          <a:latin typeface="Arial"/>
                          <a:cs typeface="Arial"/>
                        </a:rPr>
                        <a:t>Libros</a:t>
                      </a:r>
                      <a:r>
                        <a:rPr sz="1250" b="1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spc="10" dirty="0">
                          <a:latin typeface="Arial"/>
                          <a:cs typeface="Arial"/>
                        </a:rPr>
                        <a:t>fotocopiables</a:t>
                      </a:r>
                      <a:r>
                        <a:rPr sz="1250" b="1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spc="10" dirty="0">
                          <a:latin typeface="Arial"/>
                          <a:cs typeface="Arial"/>
                        </a:rPr>
                        <a:t>que</a:t>
                      </a:r>
                      <a:r>
                        <a:rPr sz="1250" b="1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spc="10" dirty="0">
                          <a:latin typeface="Arial"/>
                          <a:cs typeface="Arial"/>
                        </a:rPr>
                        <a:t>dejaremos</a:t>
                      </a:r>
                      <a:r>
                        <a:rPr sz="1250" b="1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spc="10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250" b="1" spc="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spc="10" dirty="0">
                          <a:latin typeface="Arial"/>
                          <a:cs typeface="Arial"/>
                        </a:rPr>
                        <a:t>las</a:t>
                      </a:r>
                      <a:r>
                        <a:rPr sz="1250" b="1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spc="10" dirty="0" err="1">
                          <a:latin typeface="Arial"/>
                          <a:cs typeface="Arial"/>
                        </a:rPr>
                        <a:t>librerías</a:t>
                      </a:r>
                      <a:r>
                        <a:rPr lang="es-ES" sz="125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spc="10" dirty="0">
                          <a:latin typeface="Arial"/>
                          <a:cs typeface="Arial"/>
                        </a:rPr>
                        <a:t>del</a:t>
                      </a:r>
                      <a:r>
                        <a:rPr sz="1250" b="1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spc="-10" dirty="0">
                          <a:latin typeface="Arial"/>
                          <a:cs typeface="Arial"/>
                        </a:rPr>
                        <a:t>barrio</a:t>
                      </a:r>
                      <a:r>
                        <a:rPr lang="es-ES" sz="1250" b="1" spc="-10" dirty="0">
                          <a:latin typeface="Arial"/>
                          <a:cs typeface="Arial"/>
                        </a:rPr>
                        <a:t>con previo aviso.</a:t>
                      </a:r>
                      <a:endParaRPr sz="1250" dirty="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508634" y="4756086"/>
            <a:ext cx="7198995" cy="1670050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0"/>
              </a:spcBef>
            </a:pPr>
            <a:r>
              <a:rPr sz="2000" b="1" dirty="0">
                <a:solidFill>
                  <a:srgbClr val="892D4E"/>
                </a:solidFill>
                <a:latin typeface="Trebuchet MS"/>
                <a:cs typeface="Trebuchet MS"/>
              </a:rPr>
              <a:t>Folio</a:t>
            </a:r>
            <a:r>
              <a:rPr sz="2000" b="1" spc="-14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892D4E"/>
                </a:solidFill>
                <a:latin typeface="Trebuchet MS"/>
                <a:cs typeface="Trebuchet MS"/>
              </a:rPr>
              <a:t>multicopista</a:t>
            </a:r>
            <a:r>
              <a:rPr sz="2000" b="1" spc="-12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892D4E"/>
                </a:solidFill>
                <a:latin typeface="Trebuchet MS"/>
                <a:cs typeface="Trebuchet MS"/>
              </a:rPr>
              <a:t>con</a:t>
            </a:r>
            <a:r>
              <a:rPr sz="2000" b="1" spc="-8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892D4E"/>
                </a:solidFill>
                <a:latin typeface="Trebuchet MS"/>
                <a:cs typeface="Trebuchet MS"/>
              </a:rPr>
              <a:t>las</a:t>
            </a:r>
            <a:r>
              <a:rPr sz="2000" b="1" spc="-6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892D4E"/>
                </a:solidFill>
                <a:latin typeface="Trebuchet MS"/>
                <a:cs typeface="Trebuchet MS"/>
              </a:rPr>
              <a:t>fotos</a:t>
            </a:r>
            <a:r>
              <a:rPr sz="2000" b="1" spc="-6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892D4E"/>
                </a:solidFill>
                <a:latin typeface="Trebuchet MS"/>
                <a:cs typeface="Trebuchet MS"/>
              </a:rPr>
              <a:t>del</a:t>
            </a:r>
            <a:r>
              <a:rPr sz="2000" b="1" spc="-2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b="1" spc="80" dirty="0">
                <a:solidFill>
                  <a:srgbClr val="892D4E"/>
                </a:solidFill>
                <a:latin typeface="Trebuchet MS"/>
                <a:cs typeface="Trebuchet MS"/>
              </a:rPr>
              <a:t>niñ@</a:t>
            </a:r>
            <a:r>
              <a:rPr sz="2000" b="1" spc="-9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95" dirty="0">
                <a:solidFill>
                  <a:srgbClr val="892D4E"/>
                </a:solidFill>
                <a:latin typeface="Trebuchet MS"/>
                <a:cs typeface="Trebuchet MS"/>
              </a:rPr>
              <a:t>a</a:t>
            </a:r>
            <a:r>
              <a:rPr sz="2000" spc="-4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40" dirty="0">
                <a:solidFill>
                  <a:srgbClr val="892D4E"/>
                </a:solidFill>
                <a:latin typeface="Trebuchet MS"/>
                <a:cs typeface="Trebuchet MS"/>
              </a:rPr>
              <a:t>color</a:t>
            </a:r>
            <a:r>
              <a:rPr sz="2000" spc="-13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892D4E"/>
                </a:solidFill>
                <a:latin typeface="Trebuchet MS"/>
                <a:cs typeface="Trebuchet MS"/>
              </a:rPr>
              <a:t>tamaño</a:t>
            </a:r>
            <a:r>
              <a:rPr sz="2000" spc="-7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892D4E"/>
                </a:solidFill>
                <a:latin typeface="Trebuchet MS"/>
                <a:cs typeface="Trebuchet MS"/>
              </a:rPr>
              <a:t>carnet.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30€</a:t>
            </a:r>
            <a:r>
              <a:rPr sz="2000" spc="-35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892D4E"/>
                </a:solidFill>
                <a:latin typeface="Trebuchet MS"/>
                <a:cs typeface="Trebuchet MS"/>
              </a:rPr>
              <a:t>para</a:t>
            </a:r>
            <a:r>
              <a:rPr sz="2000" spc="-4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892D4E"/>
                </a:solidFill>
                <a:latin typeface="Trebuchet MS"/>
                <a:cs typeface="Trebuchet MS"/>
              </a:rPr>
              <a:t>MATERIAL</a:t>
            </a:r>
            <a:r>
              <a:rPr sz="2000" spc="70" dirty="0">
                <a:solidFill>
                  <a:srgbClr val="892D4E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892D4E"/>
                </a:solidFill>
                <a:latin typeface="Trebuchet MS"/>
                <a:cs typeface="Trebuchet MS"/>
              </a:rPr>
              <a:t>FUNGIBLE.</a:t>
            </a:r>
            <a:endParaRPr sz="2000">
              <a:latin typeface="Trebuchet MS"/>
              <a:cs typeface="Trebuchet MS"/>
            </a:endParaRPr>
          </a:p>
          <a:p>
            <a:pPr marL="12700" marR="1684020">
              <a:lnSpc>
                <a:spcPct val="142600"/>
              </a:lnSpc>
              <a:spcBef>
                <a:spcPts val="35"/>
              </a:spcBef>
            </a:pPr>
            <a:r>
              <a:rPr sz="1800" b="1" u="sng" spc="1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TRAER</a:t>
            </a:r>
            <a:r>
              <a:rPr sz="1800" b="1" u="sng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spc="9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EL</a:t>
            </a:r>
            <a:r>
              <a:rPr sz="18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spc="204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DÍA</a:t>
            </a:r>
            <a:r>
              <a:rPr sz="1800" b="1" u="sng" spc="-7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spc="2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DE</a:t>
            </a:r>
            <a:r>
              <a:rPr sz="1800" b="1" u="sng" spc="-10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spc="18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LA</a:t>
            </a:r>
            <a:r>
              <a:rPr sz="18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spc="1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ENTREVISTA</a:t>
            </a:r>
            <a:r>
              <a:rPr sz="1800" b="1" u="sng" spc="-6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spc="17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INDIVIDUAL</a:t>
            </a:r>
            <a:r>
              <a:rPr sz="1800" b="1" spc="17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800" b="1" u="sng" spc="13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PARA</a:t>
            </a:r>
            <a:r>
              <a:rPr sz="1800" b="1" u="sng" spc="-6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spc="17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PODER</a:t>
            </a:r>
            <a:r>
              <a:rPr sz="1800" b="1" u="sng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spc="17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ENTREGAR</a:t>
            </a:r>
            <a:r>
              <a:rPr sz="1800" b="1" u="sng" spc="-18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spc="1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AL</a:t>
            </a:r>
            <a:r>
              <a:rPr sz="1800" b="1" u="sng" spc="-1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spc="7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rebuchet MS"/>
                <a:cs typeface="Trebuchet MS"/>
              </a:rPr>
              <a:t>AMPA.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3979" rIns="0" bIns="0" rtlCol="0">
            <a:spAutoFit/>
          </a:bodyPr>
          <a:lstStyle/>
          <a:p>
            <a:pPr marL="522605">
              <a:lnSpc>
                <a:spcPct val="100000"/>
              </a:lnSpc>
              <a:spcBef>
                <a:spcPts val="130"/>
              </a:spcBef>
            </a:pPr>
            <a:r>
              <a:rPr spc="130" dirty="0"/>
              <a:t>RUEGOS</a:t>
            </a:r>
            <a:r>
              <a:rPr spc="330" dirty="0"/>
              <a:t> </a:t>
            </a:r>
            <a:r>
              <a:rPr dirty="0"/>
              <a:t>Y</a:t>
            </a:r>
            <a:r>
              <a:rPr spc="320" dirty="0"/>
              <a:t> </a:t>
            </a:r>
            <a:r>
              <a:rPr spc="110" dirty="0"/>
              <a:t>PREGUNTAS</a:t>
            </a:r>
          </a:p>
        </p:txBody>
      </p:sp>
      <p:pic>
        <p:nvPicPr>
          <p:cNvPr id="3" name="object 3" descr="Resultado de imagen de preguntas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5" y="1066800"/>
            <a:ext cx="6153150" cy="45434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137c3a4-9680-489d-9ae1-0a5d364b3e1f" xsi:nil="true"/>
    <lcf76f155ced4ddcb4097134ff3c332f xmlns="66dd7208-1d5d-43a3-bea1-71412f40f85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35398B2632E76498050A6878E35B91F" ma:contentTypeVersion="17" ma:contentTypeDescription="Crear nuevo documento." ma:contentTypeScope="" ma:versionID="32fe2799a51f95b6e2bdf78e3a923d23">
  <xsd:schema xmlns:xsd="http://www.w3.org/2001/XMLSchema" xmlns:xs="http://www.w3.org/2001/XMLSchema" xmlns:p="http://schemas.microsoft.com/office/2006/metadata/properties" xmlns:ns2="66dd7208-1d5d-43a3-bea1-71412f40f855" xmlns:ns3="8137c3a4-9680-489d-9ae1-0a5d364b3e1f" targetNamespace="http://schemas.microsoft.com/office/2006/metadata/properties" ma:root="true" ma:fieldsID="bf4107ff8d9d7306f375c43a965cc796" ns2:_="" ns3:_="">
    <xsd:import namespace="66dd7208-1d5d-43a3-bea1-71412f40f855"/>
    <xsd:import namespace="8137c3a4-9680-489d-9ae1-0a5d364b3e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dd7208-1d5d-43a3-bea1-71412f40f8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3" nillable="true" ma:taxonomy="true" ma:internalName="lcf76f155ced4ddcb4097134ff3c332f" ma:taxonomyFieldName="MediaServiceImageTags" ma:displayName="Etiquetas de imagen" ma:readOnly="false" ma:fieldId="{5cf76f15-5ced-4ddc-b409-7134ff3c332f}" ma:taxonomyMulti="true" ma:sspId="2f81fab6-5715-43b2-96f5-83aa16423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7c3a4-9680-489d-9ae1-0a5d364b3e1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30ef55bd-bc06-4dd7-b765-68feeb68a89a}" ma:internalName="TaxCatchAll" ma:showField="CatchAllData" ma:web="8137c3a4-9680-489d-9ae1-0a5d364b3e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2647F0-8DFE-45EE-8CCB-C26D4080FB9F}">
  <ds:schemaRefs>
    <ds:schemaRef ds:uri="http://schemas.microsoft.com/office/2006/metadata/properties"/>
    <ds:schemaRef ds:uri="http://schemas.microsoft.com/office/infopath/2007/PartnerControls"/>
    <ds:schemaRef ds:uri="8137c3a4-9680-489d-9ae1-0a5d364b3e1f"/>
    <ds:schemaRef ds:uri="66dd7208-1d5d-43a3-bea1-71412f40f855"/>
  </ds:schemaRefs>
</ds:datastoreItem>
</file>

<file path=customXml/itemProps2.xml><?xml version="1.0" encoding="utf-8"?>
<ds:datastoreItem xmlns:ds="http://schemas.openxmlformats.org/officeDocument/2006/customXml" ds:itemID="{F9E0091E-A7CA-41C2-80B2-FB7D054765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062C18-707A-4186-981C-FC3891B39C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dd7208-1d5d-43a3-bea1-71412f40f855"/>
    <ds:schemaRef ds:uri="8137c3a4-9680-489d-9ae1-0a5d364b3e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</TotalTime>
  <Words>1380</Words>
  <Application>Microsoft Office PowerPoint</Application>
  <PresentationFormat>Presentación en pantalla (4:3)</PresentationFormat>
  <Paragraphs>193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8" baseType="lpstr">
      <vt:lpstr>Arial</vt:lpstr>
      <vt:lpstr>Arial Black</vt:lpstr>
      <vt:lpstr>Arial MT</vt:lpstr>
      <vt:lpstr>Calibri</vt:lpstr>
      <vt:lpstr>Impact</vt:lpstr>
      <vt:lpstr>Palatino Linotype</vt:lpstr>
      <vt:lpstr>Tahoma</vt:lpstr>
      <vt:lpstr>Times New Roman</vt:lpstr>
      <vt:lpstr>Trebuchet MS</vt:lpstr>
      <vt:lpstr>Wingdings</vt:lpstr>
      <vt:lpstr>Office Theme</vt:lpstr>
      <vt:lpstr>REUNIÓN GENERAL 3 AÑOS</vt:lpstr>
      <vt:lpstr>SALUDO</vt:lpstr>
      <vt:lpstr>PROFESORADO</vt:lpstr>
      <vt:lpstr>ENTREGA DE DOCUMENTACIÓN</vt:lpstr>
      <vt:lpstr>PRIMER DÍA DE COLE:</vt:lpstr>
      <vt:lpstr>ACTIVIDADES COMPLEMENTARIAS</vt:lpstr>
      <vt:lpstr>PERIODO DE ADAPTACIÓN</vt:lpstr>
      <vt:lpstr>CALENDARIO PERIODO DE ADAPTACIÓN</vt:lpstr>
      <vt:lpstr>ACCESO AL CENTRO Y HORARIO</vt:lpstr>
      <vt:lpstr>ACCESO AL CENTRO Y HORARIO</vt:lpstr>
      <vt:lpstr>VESTUARIO Y ROPA</vt:lpstr>
      <vt:lpstr>EL ALMUERZO</vt:lpstr>
      <vt:lpstr>DIRECCIONES Y TELÉFONOS. DATOS SANITARIOS</vt:lpstr>
      <vt:lpstr>INFORMACIÓN A LAS FAMILIAS</vt:lpstr>
      <vt:lpstr>OTRAS NORMAS DEL CENTRO</vt:lpstr>
      <vt:lpstr>MATERIAL</vt:lpstr>
      <vt:lpstr>RUEGOS Y PREGUNTAS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REUNIÓN GENERAL 3 AÑOS</dc:title>
  <dc:creator>M. CRISTINA VELASCO ESTEBAN</dc:creator>
  <cp:lastModifiedBy>M. CRISTINA VELASCO ESTEBAN</cp:lastModifiedBy>
  <cp:revision>12</cp:revision>
  <dcterms:created xsi:type="dcterms:W3CDTF">2026-06-26T10:28:22Z</dcterms:created>
  <dcterms:modified xsi:type="dcterms:W3CDTF">2026-09-01T11:49:20Z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2025-09-03T00:00:00Z</vt:filetime>
  </property>
  <property fmtid="{D5CDD505-2E9C-101B-9397-08002B2CF9AE}" pid="4" name="LastSaved">
    <vt:filetime>2026-06-26T00:00:00Z</vt:filetime>
  </property>
  <property fmtid="{D5CDD505-2E9C-101B-9397-08002B2CF9AE}" pid="5" name="ContentTypeId">
    <vt:lpwstr>0x010100935398B2632E76498050A6878E35B91F</vt:lpwstr>
  </property>
</Properties>
</file>